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33"/>
  </p:notesMasterIdLst>
  <p:handoutMasterIdLst>
    <p:handoutMasterId r:id="rId34"/>
  </p:handoutMasterIdLst>
  <p:sldIdLst>
    <p:sldId id="374" r:id="rId8"/>
    <p:sldId id="317" r:id="rId9"/>
    <p:sldId id="319" r:id="rId10"/>
    <p:sldId id="320" r:id="rId11"/>
    <p:sldId id="375" r:id="rId12"/>
    <p:sldId id="366" r:id="rId13"/>
    <p:sldId id="325" r:id="rId14"/>
    <p:sldId id="324" r:id="rId15"/>
    <p:sldId id="360" r:id="rId16"/>
    <p:sldId id="367" r:id="rId17"/>
    <p:sldId id="369" r:id="rId18"/>
    <p:sldId id="328" r:id="rId19"/>
    <p:sldId id="331" r:id="rId20"/>
    <p:sldId id="376" r:id="rId21"/>
    <p:sldId id="377" r:id="rId22"/>
    <p:sldId id="378" r:id="rId23"/>
    <p:sldId id="339" r:id="rId24"/>
    <p:sldId id="342" r:id="rId25"/>
    <p:sldId id="344" r:id="rId26"/>
    <p:sldId id="345" r:id="rId27"/>
    <p:sldId id="379" r:id="rId28"/>
    <p:sldId id="350" r:id="rId29"/>
    <p:sldId id="352" r:id="rId30"/>
    <p:sldId id="380" r:id="rId31"/>
    <p:sldId id="357" r:id="rId32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E1F"/>
    <a:srgbClr val="1E22AA"/>
    <a:srgbClr val="007377"/>
    <a:srgbClr val="007A53"/>
    <a:srgbClr val="017377"/>
    <a:srgbClr val="A0AEE6"/>
    <a:srgbClr val="E01995"/>
    <a:srgbClr val="71CD98"/>
    <a:srgbClr val="2BCCD3"/>
    <a:srgbClr val="FFB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92181-445C-5843-BA70-20075172BDEA}" v="11" dt="2023-07-18T21:11:26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 autoAdjust="0"/>
    <p:restoredTop sz="80000" autoAdjust="0"/>
  </p:normalViewPr>
  <p:slideViewPr>
    <p:cSldViewPr showGuides="1">
      <p:cViewPr varScale="1">
        <p:scale>
          <a:sx n="129" d="100"/>
          <a:sy n="129" d="100"/>
        </p:scale>
        <p:origin x="1912" y="184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912" y="-4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ara, Dilum (Data61, Eveleigh)" userId="7fa8ee33-8fdb-48f7-b772-d5ed5950799f" providerId="ADAL" clId="{AF192181-445C-5843-BA70-20075172BDEA}"/>
    <pc:docChg chg="undo custSel addSld delSld modSld">
      <pc:chgData name="Bandara, Dilum (Data61, Eveleigh)" userId="7fa8ee33-8fdb-48f7-b772-d5ed5950799f" providerId="ADAL" clId="{AF192181-445C-5843-BA70-20075172BDEA}" dt="2023-07-18T21:12:57.726" v="1264" actId="20577"/>
      <pc:docMkLst>
        <pc:docMk/>
      </pc:docMkLst>
      <pc:sldChg chg="addSp delSp modSp add mod modClrScheme chgLayout">
        <pc:chgData name="Bandara, Dilum (Data61, Eveleigh)" userId="7fa8ee33-8fdb-48f7-b772-d5ed5950799f" providerId="ADAL" clId="{AF192181-445C-5843-BA70-20075172BDEA}" dt="2023-07-18T11:15:17.604" v="538" actId="700"/>
        <pc:sldMkLst>
          <pc:docMk/>
          <pc:sldMk cId="645681463" sldId="262"/>
        </pc:sldMkLst>
        <pc:spChg chg="add mod ord">
          <ac:chgData name="Bandara, Dilum (Data61, Eveleigh)" userId="7fa8ee33-8fdb-48f7-b772-d5ed5950799f" providerId="ADAL" clId="{AF192181-445C-5843-BA70-20075172BDEA}" dt="2023-07-18T11:15:17.604" v="538" actId="700"/>
          <ac:spMkLst>
            <pc:docMk/>
            <pc:sldMk cId="645681463" sldId="262"/>
            <ac:spMk id="2" creationId="{677657C0-A8A6-B39C-952F-4A01B1B1B0AB}"/>
          </ac:spMkLst>
        </pc:spChg>
        <pc:spChg chg="del mod ord">
          <ac:chgData name="Bandara, Dilum (Data61, Eveleigh)" userId="7fa8ee33-8fdb-48f7-b772-d5ed5950799f" providerId="ADAL" clId="{AF192181-445C-5843-BA70-20075172BDEA}" dt="2023-07-18T10:50:22.012" v="55" actId="478"/>
          <ac:spMkLst>
            <pc:docMk/>
            <pc:sldMk cId="645681463" sldId="262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AF192181-445C-5843-BA70-20075172BDEA}" dt="2023-07-18T10:50:14.812" v="52" actId="700"/>
          <ac:spMkLst>
            <pc:docMk/>
            <pc:sldMk cId="645681463" sldId="262"/>
            <ac:spMk id="5" creationId="{BA1B1E1B-606C-45F9-AB07-A34DE7660916}"/>
          </ac:spMkLst>
        </pc:spChg>
      </pc:sldChg>
      <pc:sldChg chg="addSp modSp add del mod modClrScheme chgLayout modNotesTx">
        <pc:chgData name="Bandara, Dilum (Data61, Eveleigh)" userId="7fa8ee33-8fdb-48f7-b772-d5ed5950799f" providerId="ADAL" clId="{AF192181-445C-5843-BA70-20075172BDEA}" dt="2023-07-18T11:10:38.864" v="473"/>
        <pc:sldMkLst>
          <pc:docMk/>
          <pc:sldMk cId="2049403867" sldId="263"/>
        </pc:sldMkLst>
        <pc:spChg chg="add mod">
          <ac:chgData name="Bandara, Dilum (Data61, Eveleigh)" userId="7fa8ee33-8fdb-48f7-b772-d5ed5950799f" providerId="ADAL" clId="{AF192181-445C-5843-BA70-20075172BDEA}" dt="2023-07-18T11:10:38.864" v="473"/>
          <ac:spMkLst>
            <pc:docMk/>
            <pc:sldMk cId="2049403867" sldId="263"/>
            <ac:spMk id="2" creationId="{A3029839-930D-7FE3-AE75-2F619021B8C4}"/>
          </ac:spMkLst>
        </pc:spChg>
        <pc:spChg chg="mod ord">
          <ac:chgData name="Bandara, Dilum (Data61, Eveleigh)" userId="7fa8ee33-8fdb-48f7-b772-d5ed5950799f" providerId="ADAL" clId="{AF192181-445C-5843-BA70-20075172BDEA}" dt="2023-07-18T10:48:48.450" v="51" actId="700"/>
          <ac:spMkLst>
            <pc:docMk/>
            <pc:sldMk cId="2049403867" sldId="263"/>
            <ac:spMk id="4" creationId="{A2AA6159-7D44-4683-9FE8-2F5B492F6624}"/>
          </ac:spMkLst>
        </pc:spChg>
        <pc:spChg chg="mod ord">
          <ac:chgData name="Bandara, Dilum (Data61, Eveleigh)" userId="7fa8ee33-8fdb-48f7-b772-d5ed5950799f" providerId="ADAL" clId="{AF192181-445C-5843-BA70-20075172BDEA}" dt="2023-07-18T10:48:48.450" v="51" actId="700"/>
          <ac:spMkLst>
            <pc:docMk/>
            <pc:sldMk cId="2049403867" sldId="263"/>
            <ac:spMk id="5" creationId="{FBF600DA-B496-4DD5-ADC7-47167A8F3FDD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11:15:26.960" v="539" actId="700"/>
        <pc:sldMkLst>
          <pc:docMk/>
          <pc:sldMk cId="1250851241" sldId="265"/>
        </pc:sldMkLst>
        <pc:spChg chg="mod">
          <ac:chgData name="Bandara, Dilum (Data61, Eveleigh)" userId="7fa8ee33-8fdb-48f7-b772-d5ed5950799f" providerId="ADAL" clId="{AF192181-445C-5843-BA70-20075172BDEA}" dt="2023-07-18T10:55:31.853" v="378" actId="1036"/>
          <ac:spMkLst>
            <pc:docMk/>
            <pc:sldMk cId="1250851241" sldId="265"/>
            <ac:spMk id="2" creationId="{EB070A0C-C13E-06DC-D156-4AF318B011E9}"/>
          </ac:spMkLst>
        </pc:spChg>
        <pc:spChg chg="mod">
          <ac:chgData name="Bandara, Dilum (Data61, Eveleigh)" userId="7fa8ee33-8fdb-48f7-b772-d5ed5950799f" providerId="ADAL" clId="{AF192181-445C-5843-BA70-20075172BDEA}" dt="2023-07-18T10:55:31.853" v="378" actId="1036"/>
          <ac:spMkLst>
            <pc:docMk/>
            <pc:sldMk cId="1250851241" sldId="265"/>
            <ac:spMk id="3" creationId="{E0067658-1116-D877-396F-46EFFFC000EB}"/>
          </ac:spMkLst>
        </pc:spChg>
        <pc:spChg chg="mod ord">
          <ac:chgData name="Bandara, Dilum (Data61, Eveleigh)" userId="7fa8ee33-8fdb-48f7-b772-d5ed5950799f" providerId="ADAL" clId="{AF192181-445C-5843-BA70-20075172BDEA}" dt="2023-07-18T11:15:26.960" v="539" actId="700"/>
          <ac:spMkLst>
            <pc:docMk/>
            <pc:sldMk cId="1250851241" sldId="265"/>
            <ac:spMk id="4" creationId="{4172A937-8CAA-48F6-8C49-9106BBC25C27}"/>
          </ac:spMkLst>
        </pc:spChg>
        <pc:spChg chg="mod ord">
          <ac:chgData name="Bandara, Dilum (Data61, Eveleigh)" userId="7fa8ee33-8fdb-48f7-b772-d5ed5950799f" providerId="ADAL" clId="{AF192181-445C-5843-BA70-20075172BDEA}" dt="2023-07-18T11:15:26.960" v="539" actId="700"/>
          <ac:spMkLst>
            <pc:docMk/>
            <pc:sldMk cId="1250851241" sldId="265"/>
            <ac:spMk id="5" creationId="{87B464F4-A928-49F4-B228-B83278B46914}"/>
          </ac:spMkLst>
        </pc:spChg>
        <pc:spChg chg="add mod ord">
          <ac:chgData name="Bandara, Dilum (Data61, Eveleigh)" userId="7fa8ee33-8fdb-48f7-b772-d5ed5950799f" providerId="ADAL" clId="{AF192181-445C-5843-BA70-20075172BDEA}" dt="2023-07-18T11:15:26.960" v="539" actId="700"/>
          <ac:spMkLst>
            <pc:docMk/>
            <pc:sldMk cId="1250851241" sldId="265"/>
            <ac:spMk id="8" creationId="{60FCB443-07C0-0C59-F3F5-CD8481C355EC}"/>
          </ac:spMkLst>
        </pc:spChg>
        <pc:grpChg chg="mod">
          <ac:chgData name="Bandara, Dilum (Data61, Eveleigh)" userId="7fa8ee33-8fdb-48f7-b772-d5ed5950799f" providerId="ADAL" clId="{AF192181-445C-5843-BA70-20075172BDEA}" dt="2023-07-18T10:55:31.853" v="378" actId="1036"/>
          <ac:grpSpMkLst>
            <pc:docMk/>
            <pc:sldMk cId="1250851241" sldId="265"/>
            <ac:grpSpMk id="47" creationId="{C656CF35-4954-1FA8-D8EF-C2206A62F616}"/>
          </ac:grpSpMkLst>
        </pc:grpChg>
        <pc:grpChg chg="mod">
          <ac:chgData name="Bandara, Dilum (Data61, Eveleigh)" userId="7fa8ee33-8fdb-48f7-b772-d5ed5950799f" providerId="ADAL" clId="{AF192181-445C-5843-BA70-20075172BDEA}" dt="2023-07-18T10:55:31.853" v="378" actId="1036"/>
          <ac:grpSpMkLst>
            <pc:docMk/>
            <pc:sldMk cId="1250851241" sldId="265"/>
            <ac:grpSpMk id="48" creationId="{9B69340D-55E1-9075-BC2E-4DAACC271AB4}"/>
          </ac:grpSpMkLst>
        </pc:grp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11" creationId="{1EF8512A-F061-515C-D719-00D6CD9BA38B}"/>
          </ac:cxnSpMkLst>
        </pc:cxn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12" creationId="{90841324-0EC5-C3DA-84F6-482E3E5FC33A}"/>
          </ac:cxnSpMkLst>
        </pc:cxn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14" creationId="{2EC4CAA1-3D27-CEB5-C1E4-8592C44E25D9}"/>
          </ac:cxnSpMkLst>
        </pc:cxnChg>
        <pc:cxnChg chg="mod">
          <ac:chgData name="Bandara, Dilum (Data61, Eveleigh)" userId="7fa8ee33-8fdb-48f7-b772-d5ed5950799f" providerId="ADAL" clId="{AF192181-445C-5843-BA70-20075172BDEA}" dt="2023-07-18T10:55:39.687" v="379" actId="1035"/>
          <ac:cxnSpMkLst>
            <pc:docMk/>
            <pc:sldMk cId="1250851241" sldId="265"/>
            <ac:cxnSpMk id="17" creationId="{25E614E9-0562-E165-3A1A-5B42894A8076}"/>
          </ac:cxnSpMkLst>
        </pc:cxn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24" creationId="{4B6FFA08-CB4B-526C-74FD-9EEFBB1B794E}"/>
          </ac:cxnSpMkLst>
        </pc:cxn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27" creationId="{9AA34EDE-AB48-DBB5-1431-5A7689779020}"/>
          </ac:cxnSpMkLst>
        </pc:cxn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31" creationId="{CBCE7E81-41FE-F33E-0ABA-FE4B2026D2C7}"/>
          </ac:cxnSpMkLst>
        </pc:cxnChg>
        <pc:cxnChg chg="mod">
          <ac:chgData name="Bandara, Dilum (Data61, Eveleigh)" userId="7fa8ee33-8fdb-48f7-b772-d5ed5950799f" providerId="ADAL" clId="{AF192181-445C-5843-BA70-20075172BDEA}" dt="2023-07-18T10:55:31.853" v="378" actId="1036"/>
          <ac:cxnSpMkLst>
            <pc:docMk/>
            <pc:sldMk cId="1250851241" sldId="265"/>
            <ac:cxnSpMk id="34" creationId="{314AC565-484E-78B8-5AC1-C3E7106A7348}"/>
          </ac:cxnSpMkLst>
        </pc:cxnChg>
      </pc:sldChg>
      <pc:sldChg chg="addSp delSp modSp add mod modClrScheme chgLayout">
        <pc:chgData name="Bandara, Dilum (Data61, Eveleigh)" userId="7fa8ee33-8fdb-48f7-b772-d5ed5950799f" providerId="ADAL" clId="{AF192181-445C-5843-BA70-20075172BDEA}" dt="2023-07-18T11:16:03.248" v="549" actId="700"/>
        <pc:sldMkLst>
          <pc:docMk/>
          <pc:sldMk cId="2199143445" sldId="266"/>
        </pc:sldMkLst>
        <pc:spChg chg="add mod ord">
          <ac:chgData name="Bandara, Dilum (Data61, Eveleigh)" userId="7fa8ee33-8fdb-48f7-b772-d5ed5950799f" providerId="ADAL" clId="{AF192181-445C-5843-BA70-20075172BDEA}" dt="2023-07-18T11:16:03.248" v="549" actId="700"/>
          <ac:spMkLst>
            <pc:docMk/>
            <pc:sldMk cId="2199143445" sldId="266"/>
            <ac:spMk id="2" creationId="{98CCC30F-145C-39A5-B8B7-4BFD917CE67E}"/>
          </ac:spMkLst>
        </pc:spChg>
        <pc:spChg chg="del mod ord">
          <ac:chgData name="Bandara, Dilum (Data61, Eveleigh)" userId="7fa8ee33-8fdb-48f7-b772-d5ed5950799f" providerId="ADAL" clId="{AF192181-445C-5843-BA70-20075172BDEA}" dt="2023-07-18T11:04:18.843" v="401" actId="478"/>
          <ac:spMkLst>
            <pc:docMk/>
            <pc:sldMk cId="2199143445" sldId="266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AF192181-445C-5843-BA70-20075172BDEA}" dt="2023-07-18T11:04:10.681" v="397" actId="700"/>
          <ac:spMkLst>
            <pc:docMk/>
            <pc:sldMk cId="2199143445" sldId="266"/>
            <ac:spMk id="5" creationId="{BA1B1E1B-606C-45F9-AB07-A34DE7660916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11:16:17.912" v="553" actId="27636"/>
        <pc:sldMkLst>
          <pc:docMk/>
          <pc:sldMk cId="332762064" sldId="267"/>
        </pc:sldMkLst>
        <pc:spChg chg="add mod ord">
          <ac:chgData name="Bandara, Dilum (Data61, Eveleigh)" userId="7fa8ee33-8fdb-48f7-b772-d5ed5950799f" providerId="ADAL" clId="{AF192181-445C-5843-BA70-20075172BDEA}" dt="2023-07-18T11:16:13.171" v="550" actId="700"/>
          <ac:spMkLst>
            <pc:docMk/>
            <pc:sldMk cId="332762064" sldId="267"/>
            <ac:spMk id="2" creationId="{C9C4B75D-8D72-B67E-60CA-8D75A1492AE0}"/>
          </ac:spMkLst>
        </pc:spChg>
        <pc:spChg chg="mod ord">
          <ac:chgData name="Bandara, Dilum (Data61, Eveleigh)" userId="7fa8ee33-8fdb-48f7-b772-d5ed5950799f" providerId="ADAL" clId="{AF192181-445C-5843-BA70-20075172BDEA}" dt="2023-07-18T11:16:13.171" v="550" actId="700"/>
          <ac:spMkLst>
            <pc:docMk/>
            <pc:sldMk cId="332762064" sldId="267"/>
            <ac:spMk id="4" creationId="{4172A937-8CAA-48F6-8C49-9106BBC25C27}"/>
          </ac:spMkLst>
        </pc:spChg>
        <pc:spChg chg="mod ord">
          <ac:chgData name="Bandara, Dilum (Data61, Eveleigh)" userId="7fa8ee33-8fdb-48f7-b772-d5ed5950799f" providerId="ADAL" clId="{AF192181-445C-5843-BA70-20075172BDEA}" dt="2023-07-18T11:16:17.912" v="553" actId="27636"/>
          <ac:spMkLst>
            <pc:docMk/>
            <pc:sldMk cId="332762064" sldId="267"/>
            <ac:spMk id="5" creationId="{87B464F4-A928-49F4-B228-B83278B46914}"/>
          </ac:spMkLst>
        </pc:spChg>
      </pc:sldChg>
      <pc:sldChg chg="addSp delSp modSp add del mod modClrScheme chgLayout">
        <pc:chgData name="Bandara, Dilum (Data61, Eveleigh)" userId="7fa8ee33-8fdb-48f7-b772-d5ed5950799f" providerId="ADAL" clId="{AF192181-445C-5843-BA70-20075172BDEA}" dt="2023-07-18T11:19:19.203" v="592" actId="478"/>
        <pc:sldMkLst>
          <pc:docMk/>
          <pc:sldMk cId="1839821516" sldId="268"/>
        </pc:sldMkLst>
        <pc:spChg chg="add mod ord">
          <ac:chgData name="Bandara, Dilum (Data61, Eveleigh)" userId="7fa8ee33-8fdb-48f7-b772-d5ed5950799f" providerId="ADAL" clId="{AF192181-445C-5843-BA70-20075172BDEA}" dt="2023-07-18T11:19:16.488" v="591" actId="20577"/>
          <ac:spMkLst>
            <pc:docMk/>
            <pc:sldMk cId="1839821516" sldId="268"/>
            <ac:spMk id="2" creationId="{141C649C-F1F4-40D7-FDF4-32ACF10B7A39}"/>
          </ac:spMkLst>
        </pc:spChg>
        <pc:spChg chg="del mod ord">
          <ac:chgData name="Bandara, Dilum (Data61, Eveleigh)" userId="7fa8ee33-8fdb-48f7-b772-d5ed5950799f" providerId="ADAL" clId="{AF192181-445C-5843-BA70-20075172BDEA}" dt="2023-07-18T11:19:19.203" v="592" actId="478"/>
          <ac:spMkLst>
            <pc:docMk/>
            <pc:sldMk cId="1839821516" sldId="268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AF192181-445C-5843-BA70-20075172BDEA}" dt="2023-07-18T11:19:08.973" v="588" actId="700"/>
          <ac:spMkLst>
            <pc:docMk/>
            <pc:sldMk cId="1839821516" sldId="268"/>
            <ac:spMk id="5" creationId="{BA1B1E1B-606C-45F9-AB07-A34DE7660916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6:46.328" v="1127" actId="20577"/>
        <pc:sldMkLst>
          <pc:docMk/>
          <pc:sldMk cId="653907546" sldId="269"/>
        </pc:sldMkLst>
        <pc:spChg chg="add mod ord">
          <ac:chgData name="Bandara, Dilum (Data61, Eveleigh)" userId="7fa8ee33-8fdb-48f7-b772-d5ed5950799f" providerId="ADAL" clId="{AF192181-445C-5843-BA70-20075172BDEA}" dt="2023-07-18T11:19:29.016" v="593" actId="700"/>
          <ac:spMkLst>
            <pc:docMk/>
            <pc:sldMk cId="653907546" sldId="269"/>
            <ac:spMk id="2" creationId="{F2E41472-5C3A-F2EF-5526-655350BA786E}"/>
          </ac:spMkLst>
        </pc:spChg>
        <pc:spChg chg="mod ord">
          <ac:chgData name="Bandara, Dilum (Data61, Eveleigh)" userId="7fa8ee33-8fdb-48f7-b772-d5ed5950799f" providerId="ADAL" clId="{AF192181-445C-5843-BA70-20075172BDEA}" dt="2023-07-18T11:19:29.016" v="593" actId="700"/>
          <ac:spMkLst>
            <pc:docMk/>
            <pc:sldMk cId="653907546" sldId="269"/>
            <ac:spMk id="4" creationId="{4172A937-8CAA-48F6-8C49-9106BBC25C27}"/>
          </ac:spMkLst>
        </pc:spChg>
        <pc:spChg chg="mod ord">
          <ac:chgData name="Bandara, Dilum (Data61, Eveleigh)" userId="7fa8ee33-8fdb-48f7-b772-d5ed5950799f" providerId="ADAL" clId="{AF192181-445C-5843-BA70-20075172BDEA}" dt="2023-07-18T11:19:36.650" v="597" actId="14100"/>
          <ac:spMkLst>
            <pc:docMk/>
            <pc:sldMk cId="653907546" sldId="269"/>
            <ac:spMk id="5" creationId="{87B464F4-A928-49F4-B228-B83278B46914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2:22.747" v="924" actId="20577"/>
        <pc:sldMkLst>
          <pc:docMk/>
          <pc:sldMk cId="2810672404" sldId="363"/>
        </pc:sldMkLst>
        <pc:spChg chg="add mod ord">
          <ac:chgData name="Bandara, Dilum (Data61, Eveleigh)" userId="7fa8ee33-8fdb-48f7-b772-d5ed5950799f" providerId="ADAL" clId="{AF192181-445C-5843-BA70-20075172BDEA}" dt="2023-07-18T11:18:54.826" v="584" actId="700"/>
          <ac:spMkLst>
            <pc:docMk/>
            <pc:sldMk cId="2810672404" sldId="363"/>
            <ac:spMk id="2" creationId="{9572DEE1-592E-A4D3-719A-C768CACB407F}"/>
          </ac:spMkLst>
        </pc:spChg>
        <pc:spChg chg="mod ord">
          <ac:chgData name="Bandara, Dilum (Data61, Eveleigh)" userId="7fa8ee33-8fdb-48f7-b772-d5ed5950799f" providerId="ADAL" clId="{AF192181-445C-5843-BA70-20075172BDEA}" dt="2023-07-18T11:18:54.826" v="584" actId="700"/>
          <ac:spMkLst>
            <pc:docMk/>
            <pc:sldMk cId="2810672404" sldId="363"/>
            <ac:spMk id="3" creationId="{368A73E5-B2B6-CBAC-1B36-B079ECCC07D3}"/>
          </ac:spMkLst>
        </pc:spChg>
        <pc:spChg chg="mod ord">
          <ac:chgData name="Bandara, Dilum (Data61, Eveleigh)" userId="7fa8ee33-8fdb-48f7-b772-d5ed5950799f" providerId="ADAL" clId="{AF192181-445C-5843-BA70-20075172BDEA}" dt="2023-07-18T11:18:58.645" v="587" actId="27636"/>
          <ac:spMkLst>
            <pc:docMk/>
            <pc:sldMk cId="2810672404" sldId="363"/>
            <ac:spMk id="7" creationId="{A9F3BB09-9E15-21B9-B876-386A7FCCC98D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11:15:37.113" v="543" actId="27636"/>
        <pc:sldMkLst>
          <pc:docMk/>
          <pc:sldMk cId="2786813234" sldId="364"/>
        </pc:sldMkLst>
        <pc:spChg chg="mod ord">
          <ac:chgData name="Bandara, Dilum (Data61, Eveleigh)" userId="7fa8ee33-8fdb-48f7-b772-d5ed5950799f" providerId="ADAL" clId="{AF192181-445C-5843-BA70-20075172BDEA}" dt="2023-07-18T11:15:37.113" v="543" actId="27636"/>
          <ac:spMkLst>
            <pc:docMk/>
            <pc:sldMk cId="2786813234" sldId="364"/>
            <ac:spMk id="2" creationId="{E1A5A0CC-1283-5645-8124-00597F4E09CF}"/>
          </ac:spMkLst>
        </pc:spChg>
        <pc:spChg chg="mod ord">
          <ac:chgData name="Bandara, Dilum (Data61, Eveleigh)" userId="7fa8ee33-8fdb-48f7-b772-d5ed5950799f" providerId="ADAL" clId="{AF192181-445C-5843-BA70-20075172BDEA}" dt="2023-07-18T11:15:33.163" v="540" actId="700"/>
          <ac:spMkLst>
            <pc:docMk/>
            <pc:sldMk cId="2786813234" sldId="364"/>
            <ac:spMk id="3" creationId="{43DA9688-088E-A380-61F5-E9D2A6675AD9}"/>
          </ac:spMkLst>
        </pc:spChg>
        <pc:spChg chg="add mod ord">
          <ac:chgData name="Bandara, Dilum (Data61, Eveleigh)" userId="7fa8ee33-8fdb-48f7-b772-d5ed5950799f" providerId="ADAL" clId="{AF192181-445C-5843-BA70-20075172BDEA}" dt="2023-07-18T11:15:33.163" v="540" actId="700"/>
          <ac:spMkLst>
            <pc:docMk/>
            <pc:sldMk cId="2786813234" sldId="364"/>
            <ac:spMk id="4" creationId="{4623E908-9EFA-3B5E-56F4-2248DFCAF22D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8:10.954" v="1152" actId="20577"/>
        <pc:sldMkLst>
          <pc:docMk/>
          <pc:sldMk cId="3664276395" sldId="365"/>
        </pc:sldMkLst>
        <pc:spChg chg="mod ord">
          <ac:chgData name="Bandara, Dilum (Data61, Eveleigh)" userId="7fa8ee33-8fdb-48f7-b772-d5ed5950799f" providerId="ADAL" clId="{AF192181-445C-5843-BA70-20075172BDEA}" dt="2023-07-18T20:35:26.184" v="879" actId="27636"/>
          <ac:spMkLst>
            <pc:docMk/>
            <pc:sldMk cId="3664276395" sldId="365"/>
            <ac:spMk id="2" creationId="{FF1FA338-FBDF-464F-1171-C2D17BF8F7B5}"/>
          </ac:spMkLst>
        </pc:spChg>
        <pc:spChg chg="mod ord">
          <ac:chgData name="Bandara, Dilum (Data61, Eveleigh)" userId="7fa8ee33-8fdb-48f7-b772-d5ed5950799f" providerId="ADAL" clId="{AF192181-445C-5843-BA70-20075172BDEA}" dt="2023-07-18T11:17:37.150" v="565" actId="700"/>
          <ac:spMkLst>
            <pc:docMk/>
            <pc:sldMk cId="3664276395" sldId="365"/>
            <ac:spMk id="3" creationId="{5959FE48-3427-6A32-D044-77D804C5CE27}"/>
          </ac:spMkLst>
        </pc:spChg>
        <pc:spChg chg="add mod ord">
          <ac:chgData name="Bandara, Dilum (Data61, Eveleigh)" userId="7fa8ee33-8fdb-48f7-b772-d5ed5950799f" providerId="ADAL" clId="{AF192181-445C-5843-BA70-20075172BDEA}" dt="2023-07-18T11:17:37.150" v="565" actId="700"/>
          <ac:spMkLst>
            <pc:docMk/>
            <pc:sldMk cId="3664276395" sldId="365"/>
            <ac:spMk id="18" creationId="{57AD0229-685C-AA84-9B2F-F345D37471DC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11:16:23.735" v="554" actId="700"/>
        <pc:sldMkLst>
          <pc:docMk/>
          <pc:sldMk cId="487851266" sldId="366"/>
        </pc:sldMkLst>
        <pc:spChg chg="mod ord">
          <ac:chgData name="Bandara, Dilum (Data61, Eveleigh)" userId="7fa8ee33-8fdb-48f7-b772-d5ed5950799f" providerId="ADAL" clId="{AF192181-445C-5843-BA70-20075172BDEA}" dt="2023-07-18T11:16:23.735" v="554" actId="700"/>
          <ac:spMkLst>
            <pc:docMk/>
            <pc:sldMk cId="487851266" sldId="366"/>
            <ac:spMk id="2" creationId="{2D7B4D8D-0D51-8B1D-4780-835837E2D9EA}"/>
          </ac:spMkLst>
        </pc:spChg>
        <pc:spChg chg="mod ord">
          <ac:chgData name="Bandara, Dilum (Data61, Eveleigh)" userId="7fa8ee33-8fdb-48f7-b772-d5ed5950799f" providerId="ADAL" clId="{AF192181-445C-5843-BA70-20075172BDEA}" dt="2023-07-18T11:16:23.735" v="554" actId="700"/>
          <ac:spMkLst>
            <pc:docMk/>
            <pc:sldMk cId="487851266" sldId="366"/>
            <ac:spMk id="3" creationId="{69E7B829-CBB1-C036-0DFA-A07F2C9DE830}"/>
          </ac:spMkLst>
        </pc:spChg>
        <pc:spChg chg="add mod ord">
          <ac:chgData name="Bandara, Dilum (Data61, Eveleigh)" userId="7fa8ee33-8fdb-48f7-b772-d5ed5950799f" providerId="ADAL" clId="{AF192181-445C-5843-BA70-20075172BDEA}" dt="2023-07-18T11:16:23.735" v="554" actId="700"/>
          <ac:spMkLst>
            <pc:docMk/>
            <pc:sldMk cId="487851266" sldId="366"/>
            <ac:spMk id="4" creationId="{A6EFFD38-3CB2-30CB-54A6-A4E516901CA4}"/>
          </ac:spMkLst>
        </pc:spChg>
      </pc:sldChg>
      <pc:sldChg chg="del">
        <pc:chgData name="Bandara, Dilum (Data61, Eveleigh)" userId="7fa8ee33-8fdb-48f7-b772-d5ed5950799f" providerId="ADAL" clId="{AF192181-445C-5843-BA70-20075172BDEA}" dt="2023-07-18T10:47:06.237" v="6" actId="2696"/>
        <pc:sldMkLst>
          <pc:docMk/>
          <pc:sldMk cId="3874063288" sldId="367"/>
        </pc:sldMkLst>
      </pc:sldChg>
      <pc:sldChg chg="addSp modSp add mod modClrScheme chgLayout">
        <pc:chgData name="Bandara, Dilum (Data61, Eveleigh)" userId="7fa8ee33-8fdb-48f7-b772-d5ed5950799f" providerId="ADAL" clId="{AF192181-445C-5843-BA70-20075172BDEA}" dt="2023-07-18T20:22:24.340" v="778" actId="20577"/>
        <pc:sldMkLst>
          <pc:docMk/>
          <pc:sldMk cId="1327966296" sldId="372"/>
        </pc:sldMkLst>
        <pc:spChg chg="mod ord">
          <ac:chgData name="Bandara, Dilum (Data61, Eveleigh)" userId="7fa8ee33-8fdb-48f7-b772-d5ed5950799f" providerId="ADAL" clId="{AF192181-445C-5843-BA70-20075172BDEA}" dt="2023-07-18T20:20:07.247" v="760" actId="20577"/>
          <ac:spMkLst>
            <pc:docMk/>
            <pc:sldMk cId="1327966296" sldId="372"/>
            <ac:spMk id="3" creationId="{FB65D7B7-C515-912F-FB4F-4E7F8B8A2BC8}"/>
          </ac:spMkLst>
        </pc:spChg>
        <pc:spChg chg="mod ord">
          <ac:chgData name="Bandara, Dilum (Data61, Eveleigh)" userId="7fa8ee33-8fdb-48f7-b772-d5ed5950799f" providerId="ADAL" clId="{AF192181-445C-5843-BA70-20075172BDEA}" dt="2023-07-18T11:16:52.958" v="559" actId="14100"/>
          <ac:spMkLst>
            <pc:docMk/>
            <pc:sldMk cId="1327966296" sldId="372"/>
            <ac:spMk id="4" creationId="{DD22ED2B-2318-6BB2-2586-27E39083DA29}"/>
          </ac:spMkLst>
        </pc:spChg>
        <pc:spChg chg="add mod ord">
          <ac:chgData name="Bandara, Dilum (Data61, Eveleigh)" userId="7fa8ee33-8fdb-48f7-b772-d5ed5950799f" providerId="ADAL" clId="{AF192181-445C-5843-BA70-20075172BDEA}" dt="2023-07-18T11:16:39.338" v="556" actId="700"/>
          <ac:spMkLst>
            <pc:docMk/>
            <pc:sldMk cId="1327966296" sldId="372"/>
            <ac:spMk id="5" creationId="{1780F3EA-00E7-EC32-7679-3A8805263181}"/>
          </ac:spMkLst>
        </pc:spChg>
        <pc:spChg chg="mod">
          <ac:chgData name="Bandara, Dilum (Data61, Eveleigh)" userId="7fa8ee33-8fdb-48f7-b772-d5ed5950799f" providerId="ADAL" clId="{AF192181-445C-5843-BA70-20075172BDEA}" dt="2023-07-18T20:22:24.340" v="778" actId="20577"/>
          <ac:spMkLst>
            <pc:docMk/>
            <pc:sldMk cId="1327966296" sldId="372"/>
            <ac:spMk id="36" creationId="{E84D27EC-0AC7-EFEB-D91E-820F24169FE1}"/>
          </ac:spMkLst>
        </pc:spChg>
        <pc:grpChg chg="mod">
          <ac:chgData name="Bandara, Dilum (Data61, Eveleigh)" userId="7fa8ee33-8fdb-48f7-b772-d5ed5950799f" providerId="ADAL" clId="{AF192181-445C-5843-BA70-20075172BDEA}" dt="2023-07-18T11:16:48.399" v="558" actId="1076"/>
          <ac:grpSpMkLst>
            <pc:docMk/>
            <pc:sldMk cId="1327966296" sldId="372"/>
            <ac:grpSpMk id="2" creationId="{23651BC6-0D9F-9A20-31C2-F975ED2E017A}"/>
          </ac:grpSpMkLst>
        </pc:grpChg>
      </pc:sldChg>
      <pc:sldChg chg="modSp mod modNotesTx">
        <pc:chgData name="Bandara, Dilum (Data61, Eveleigh)" userId="7fa8ee33-8fdb-48f7-b772-d5ed5950799f" providerId="ADAL" clId="{AF192181-445C-5843-BA70-20075172BDEA}" dt="2023-07-18T10:48:15.087" v="50" actId="20577"/>
        <pc:sldMkLst>
          <pc:docMk/>
          <pc:sldMk cId="3997470111" sldId="374"/>
        </pc:sldMkLst>
        <pc:spChg chg="mod">
          <ac:chgData name="Bandara, Dilum (Data61, Eveleigh)" userId="7fa8ee33-8fdb-48f7-b772-d5ed5950799f" providerId="ADAL" clId="{AF192181-445C-5843-BA70-20075172BDEA}" dt="2023-07-18T10:47:11.144" v="19"/>
          <ac:spMkLst>
            <pc:docMk/>
            <pc:sldMk cId="3997470111" sldId="374"/>
            <ac:spMk id="4" creationId="{C99371BB-9C33-4129-85DF-8AEA046330EB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1:00:58.205" v="1172" actId="20577"/>
        <pc:sldMkLst>
          <pc:docMk/>
          <pc:sldMk cId="2927922485" sldId="375"/>
        </pc:sldMkLst>
        <pc:spChg chg="add mod ord">
          <ac:chgData name="Bandara, Dilum (Data61, Eveleigh)" userId="7fa8ee33-8fdb-48f7-b772-d5ed5950799f" providerId="ADAL" clId="{AF192181-445C-5843-BA70-20075172BDEA}" dt="2023-07-18T11:19:51.670" v="598" actId="700"/>
          <ac:spMkLst>
            <pc:docMk/>
            <pc:sldMk cId="2927922485" sldId="375"/>
            <ac:spMk id="2" creationId="{4B32C594-B1D1-43D5-BE0B-19A267ADDE91}"/>
          </ac:spMkLst>
        </pc:spChg>
        <pc:spChg chg="mod ord">
          <ac:chgData name="Bandara, Dilum (Data61, Eveleigh)" userId="7fa8ee33-8fdb-48f7-b772-d5ed5950799f" providerId="ADAL" clId="{AF192181-445C-5843-BA70-20075172BDEA}" dt="2023-07-18T11:19:51.670" v="598" actId="700"/>
          <ac:spMkLst>
            <pc:docMk/>
            <pc:sldMk cId="2927922485" sldId="375"/>
            <ac:spMk id="3" creationId="{BAAFB24E-A1FE-045E-B5C5-48162D3C9D9D}"/>
          </ac:spMkLst>
        </pc:spChg>
        <pc:spChg chg="mod ord">
          <ac:chgData name="Bandara, Dilum (Data61, Eveleigh)" userId="7fa8ee33-8fdb-48f7-b772-d5ed5950799f" providerId="ADAL" clId="{AF192181-445C-5843-BA70-20075172BDEA}" dt="2023-07-18T11:19:58.543" v="602" actId="14100"/>
          <ac:spMkLst>
            <pc:docMk/>
            <pc:sldMk cId="2927922485" sldId="375"/>
            <ac:spMk id="4" creationId="{C5AB8F93-625F-49A0-3309-A478E45416A8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1:01:22.104" v="1175" actId="20577"/>
        <pc:sldMkLst>
          <pc:docMk/>
          <pc:sldMk cId="1030069867" sldId="376"/>
        </pc:sldMkLst>
        <pc:spChg chg="add mod ord">
          <ac:chgData name="Bandara, Dilum (Data61, Eveleigh)" userId="7fa8ee33-8fdb-48f7-b772-d5ed5950799f" providerId="ADAL" clId="{AF192181-445C-5843-BA70-20075172BDEA}" dt="2023-07-18T11:20:11.610" v="604" actId="700"/>
          <ac:spMkLst>
            <pc:docMk/>
            <pc:sldMk cId="1030069867" sldId="376"/>
            <ac:spMk id="2" creationId="{FD26E06E-9617-66A1-46BA-8B53287CA07C}"/>
          </ac:spMkLst>
        </pc:spChg>
        <pc:spChg chg="mod ord">
          <ac:chgData name="Bandara, Dilum (Data61, Eveleigh)" userId="7fa8ee33-8fdb-48f7-b772-d5ed5950799f" providerId="ADAL" clId="{AF192181-445C-5843-BA70-20075172BDEA}" dt="2023-07-18T11:20:11.610" v="604" actId="700"/>
          <ac:spMkLst>
            <pc:docMk/>
            <pc:sldMk cId="1030069867" sldId="376"/>
            <ac:spMk id="4" creationId="{86ACD78C-3412-4918-3B16-801213E9C9EF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11:15:53.318" v="548" actId="27636"/>
        <pc:sldMkLst>
          <pc:docMk/>
          <pc:sldMk cId="1695201667" sldId="378"/>
        </pc:sldMkLst>
        <pc:spChg chg="mod ord">
          <ac:chgData name="Bandara, Dilum (Data61, Eveleigh)" userId="7fa8ee33-8fdb-48f7-b772-d5ed5950799f" providerId="ADAL" clId="{AF192181-445C-5843-BA70-20075172BDEA}" dt="2023-07-18T11:15:53.318" v="548" actId="27636"/>
          <ac:spMkLst>
            <pc:docMk/>
            <pc:sldMk cId="1695201667" sldId="378"/>
            <ac:spMk id="2" creationId="{F044269B-3B2F-FDA1-4B45-C13C0CF33CD6}"/>
          </ac:spMkLst>
        </pc:spChg>
        <pc:spChg chg="mod ord">
          <ac:chgData name="Bandara, Dilum (Data61, Eveleigh)" userId="7fa8ee33-8fdb-48f7-b772-d5ed5950799f" providerId="ADAL" clId="{AF192181-445C-5843-BA70-20075172BDEA}" dt="2023-07-18T11:15:47.863" v="544" actId="700"/>
          <ac:spMkLst>
            <pc:docMk/>
            <pc:sldMk cId="1695201667" sldId="378"/>
            <ac:spMk id="3" creationId="{356BC007-E7BE-1BA5-3C59-587DF1442C05}"/>
          </ac:spMkLst>
        </pc:spChg>
        <pc:spChg chg="add mod ord">
          <ac:chgData name="Bandara, Dilum (Data61, Eveleigh)" userId="7fa8ee33-8fdb-48f7-b772-d5ed5950799f" providerId="ADAL" clId="{AF192181-445C-5843-BA70-20075172BDEA}" dt="2023-07-18T11:15:47.863" v="544" actId="700"/>
          <ac:spMkLst>
            <pc:docMk/>
            <pc:sldMk cId="1695201667" sldId="378"/>
            <ac:spMk id="4" creationId="{FA55A8F7-0A9C-50B7-FAA4-38372BC92688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16:28.621" v="627" actId="15"/>
        <pc:sldMkLst>
          <pc:docMk/>
          <pc:sldMk cId="2296719279" sldId="380"/>
        </pc:sldMkLst>
        <pc:spChg chg="mod ord">
          <ac:chgData name="Bandara, Dilum (Data61, Eveleigh)" userId="7fa8ee33-8fdb-48f7-b772-d5ed5950799f" providerId="ADAL" clId="{AF192181-445C-5843-BA70-20075172BDEA}" dt="2023-07-18T20:16:28.621" v="627" actId="15"/>
          <ac:spMkLst>
            <pc:docMk/>
            <pc:sldMk cId="2296719279" sldId="380"/>
            <ac:spMk id="2" creationId="{22E3B262-57A0-F2FC-7FE0-EE729F48F22D}"/>
          </ac:spMkLst>
        </pc:spChg>
        <pc:spChg chg="mod ord">
          <ac:chgData name="Bandara, Dilum (Data61, Eveleigh)" userId="7fa8ee33-8fdb-48f7-b772-d5ed5950799f" providerId="ADAL" clId="{AF192181-445C-5843-BA70-20075172BDEA}" dt="2023-07-18T11:16:31.271" v="555" actId="700"/>
          <ac:spMkLst>
            <pc:docMk/>
            <pc:sldMk cId="2296719279" sldId="380"/>
            <ac:spMk id="3" creationId="{2A2C8CB3-732C-2EA0-1819-A92F0B3133BF}"/>
          </ac:spMkLst>
        </pc:spChg>
        <pc:spChg chg="add mod ord">
          <ac:chgData name="Bandara, Dilum (Data61, Eveleigh)" userId="7fa8ee33-8fdb-48f7-b772-d5ed5950799f" providerId="ADAL" clId="{AF192181-445C-5843-BA70-20075172BDEA}" dt="2023-07-18T11:16:31.271" v="555" actId="700"/>
          <ac:spMkLst>
            <pc:docMk/>
            <pc:sldMk cId="2296719279" sldId="380"/>
            <ac:spMk id="6" creationId="{C0FBFCC5-308A-24E9-41AC-3CD8D004E655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9:28.515" v="1165" actId="20577"/>
        <pc:sldMkLst>
          <pc:docMk/>
          <pc:sldMk cId="3580377506" sldId="381"/>
        </pc:sldMkLst>
        <pc:spChg chg="mod ord">
          <ac:chgData name="Bandara, Dilum (Data61, Eveleigh)" userId="7fa8ee33-8fdb-48f7-b772-d5ed5950799f" providerId="ADAL" clId="{AF192181-445C-5843-BA70-20075172BDEA}" dt="2023-07-18T11:15:06.131" v="537" actId="700"/>
          <ac:spMkLst>
            <pc:docMk/>
            <pc:sldMk cId="3580377506" sldId="381"/>
            <ac:spMk id="2" creationId="{10793F0A-DF1C-3DE9-CABA-005065C67A78}"/>
          </ac:spMkLst>
        </pc:spChg>
        <pc:spChg chg="mod ord">
          <ac:chgData name="Bandara, Dilum (Data61, Eveleigh)" userId="7fa8ee33-8fdb-48f7-b772-d5ed5950799f" providerId="ADAL" clId="{AF192181-445C-5843-BA70-20075172BDEA}" dt="2023-07-18T20:19:57.732" v="758" actId="20577"/>
          <ac:spMkLst>
            <pc:docMk/>
            <pc:sldMk cId="3580377506" sldId="381"/>
            <ac:spMk id="3" creationId="{C677BB59-E71F-4FF1-F8F2-6FD64DF720E9}"/>
          </ac:spMkLst>
        </pc:spChg>
        <pc:spChg chg="add mod ord">
          <ac:chgData name="Bandara, Dilum (Data61, Eveleigh)" userId="7fa8ee33-8fdb-48f7-b772-d5ed5950799f" providerId="ADAL" clId="{AF192181-445C-5843-BA70-20075172BDEA}" dt="2023-07-18T11:15:06.131" v="537" actId="700"/>
          <ac:spMkLst>
            <pc:docMk/>
            <pc:sldMk cId="3580377506" sldId="381"/>
            <ac:spMk id="10" creationId="{14122140-446E-41A9-E2EB-D8522C775942}"/>
          </ac:spMkLst>
        </pc:spChg>
        <pc:spChg chg="mod">
          <ac:chgData name="Bandara, Dilum (Data61, Eveleigh)" userId="7fa8ee33-8fdb-48f7-b772-d5ed5950799f" providerId="ADAL" clId="{AF192181-445C-5843-BA70-20075172BDEA}" dt="2023-07-18T20:24:54.145" v="807" actId="1037"/>
          <ac:spMkLst>
            <pc:docMk/>
            <pc:sldMk cId="3580377506" sldId="381"/>
            <ac:spMk id="12" creationId="{D12EEEED-81AF-BF7A-E9F4-D906648B8EF2}"/>
          </ac:spMkLst>
        </pc:spChg>
        <pc:spChg chg="mod">
          <ac:chgData name="Bandara, Dilum (Data61, Eveleigh)" userId="7fa8ee33-8fdb-48f7-b772-d5ed5950799f" providerId="ADAL" clId="{AF192181-445C-5843-BA70-20075172BDEA}" dt="2023-07-18T20:24:40.107" v="796" actId="1038"/>
          <ac:spMkLst>
            <pc:docMk/>
            <pc:sldMk cId="3580377506" sldId="381"/>
            <ac:spMk id="28" creationId="{82A7569A-629A-DC4E-783A-771C3E22A2B8}"/>
          </ac:spMkLst>
        </pc:spChg>
        <pc:grpChg chg="mod">
          <ac:chgData name="Bandara, Dilum (Data61, Eveleigh)" userId="7fa8ee33-8fdb-48f7-b772-d5ed5950799f" providerId="ADAL" clId="{AF192181-445C-5843-BA70-20075172BDEA}" dt="2023-07-18T20:25:00.236" v="811" actId="1037"/>
          <ac:grpSpMkLst>
            <pc:docMk/>
            <pc:sldMk cId="3580377506" sldId="381"/>
            <ac:grpSpMk id="4" creationId="{DC8EF6B2-6466-3CFE-C45B-D08E9FA94E0D}"/>
          </ac:grpSpMkLst>
        </pc:grpChg>
        <pc:grpChg chg="mod">
          <ac:chgData name="Bandara, Dilum (Data61, Eveleigh)" userId="7fa8ee33-8fdb-48f7-b772-d5ed5950799f" providerId="ADAL" clId="{AF192181-445C-5843-BA70-20075172BDEA}" dt="2023-07-18T20:24:45.527" v="800" actId="1037"/>
          <ac:grpSpMkLst>
            <pc:docMk/>
            <pc:sldMk cId="3580377506" sldId="381"/>
            <ac:grpSpMk id="26" creationId="{38420210-34A7-FE6F-E470-BCC2F1C1E170}"/>
          </ac:grpSpMkLst>
        </pc:gr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9:09.009" v="1161" actId="20577"/>
        <pc:sldMkLst>
          <pc:docMk/>
          <pc:sldMk cId="1897706200" sldId="382"/>
        </pc:sldMkLst>
        <pc:spChg chg="mod ord">
          <ac:chgData name="Bandara, Dilum (Data61, Eveleigh)" userId="7fa8ee33-8fdb-48f7-b772-d5ed5950799f" providerId="ADAL" clId="{AF192181-445C-5843-BA70-20075172BDEA}" dt="2023-07-18T11:17:03.638" v="560" actId="700"/>
          <ac:spMkLst>
            <pc:docMk/>
            <pc:sldMk cId="1897706200" sldId="382"/>
            <ac:spMk id="2" creationId="{72B82A9E-394B-B49B-CF4A-85649B11E3F6}"/>
          </ac:spMkLst>
        </pc:spChg>
        <pc:spChg chg="mod ord">
          <ac:chgData name="Bandara, Dilum (Data61, Eveleigh)" userId="7fa8ee33-8fdb-48f7-b772-d5ed5950799f" providerId="ADAL" clId="{AF192181-445C-5843-BA70-20075172BDEA}" dt="2023-07-18T11:17:03.638" v="560" actId="700"/>
          <ac:spMkLst>
            <pc:docMk/>
            <pc:sldMk cId="1897706200" sldId="382"/>
            <ac:spMk id="3" creationId="{2C4C7B6A-2D3F-9606-DBEC-F0233DD11E7D}"/>
          </ac:spMkLst>
        </pc:spChg>
        <pc:spChg chg="add mod ord">
          <ac:chgData name="Bandara, Dilum (Data61, Eveleigh)" userId="7fa8ee33-8fdb-48f7-b772-d5ed5950799f" providerId="ADAL" clId="{AF192181-445C-5843-BA70-20075172BDEA}" dt="2023-07-18T11:17:03.638" v="560" actId="700"/>
          <ac:spMkLst>
            <pc:docMk/>
            <pc:sldMk cId="1897706200" sldId="382"/>
            <ac:spMk id="4" creationId="{E9584158-1D94-B84A-E90C-B59FD1F02708}"/>
          </ac:spMkLst>
        </pc:spChg>
        <pc:spChg chg="mod">
          <ac:chgData name="Bandara, Dilum (Data61, Eveleigh)" userId="7fa8ee33-8fdb-48f7-b772-d5ed5950799f" providerId="ADAL" clId="{AF192181-445C-5843-BA70-20075172BDEA}" dt="2023-07-18T20:24:10.595" v="781" actId="14100"/>
          <ac:spMkLst>
            <pc:docMk/>
            <pc:sldMk cId="1897706200" sldId="382"/>
            <ac:spMk id="5" creationId="{D45DCF6C-84FD-18A2-91EB-FA7B72F5369F}"/>
          </ac:spMkLst>
        </pc:spChg>
      </pc:sldChg>
      <pc:sldChg chg="addSp delSp modSp add mod modClrScheme chgLayout modNotesTx">
        <pc:chgData name="Bandara, Dilum (Data61, Eveleigh)" userId="7fa8ee33-8fdb-48f7-b772-d5ed5950799f" providerId="ADAL" clId="{AF192181-445C-5843-BA70-20075172BDEA}" dt="2023-07-18T21:10:59.826" v="1241" actId="20577"/>
        <pc:sldMkLst>
          <pc:docMk/>
          <pc:sldMk cId="3592467380" sldId="383"/>
        </pc:sldMkLst>
        <pc:spChg chg="mod ord">
          <ac:chgData name="Bandara, Dilum (Data61, Eveleigh)" userId="7fa8ee33-8fdb-48f7-b772-d5ed5950799f" providerId="ADAL" clId="{AF192181-445C-5843-BA70-20075172BDEA}" dt="2023-07-18T11:20:51.093" v="615" actId="27636"/>
          <ac:spMkLst>
            <pc:docMk/>
            <pc:sldMk cId="3592467380" sldId="383"/>
            <ac:spMk id="2" creationId="{9CCA188E-CB51-0E90-8C56-F581594F8018}"/>
          </ac:spMkLst>
        </pc:spChg>
        <pc:spChg chg="mod ord">
          <ac:chgData name="Bandara, Dilum (Data61, Eveleigh)" userId="7fa8ee33-8fdb-48f7-b772-d5ed5950799f" providerId="ADAL" clId="{AF192181-445C-5843-BA70-20075172BDEA}" dt="2023-07-18T11:20:42.573" v="609" actId="700"/>
          <ac:spMkLst>
            <pc:docMk/>
            <pc:sldMk cId="3592467380" sldId="383"/>
            <ac:spMk id="3" creationId="{2B7EE2CB-5D7E-AADF-9C09-F41A6C247468}"/>
          </ac:spMkLst>
        </pc:spChg>
        <pc:spChg chg="add mod ord">
          <ac:chgData name="Bandara, Dilum (Data61, Eveleigh)" userId="7fa8ee33-8fdb-48f7-b772-d5ed5950799f" providerId="ADAL" clId="{AF192181-445C-5843-BA70-20075172BDEA}" dt="2023-07-18T11:20:42.573" v="609" actId="700"/>
          <ac:spMkLst>
            <pc:docMk/>
            <pc:sldMk cId="3592467380" sldId="383"/>
            <ac:spMk id="4" creationId="{0B314B83-6D65-9D59-0400-EA1F622D606C}"/>
          </ac:spMkLst>
        </pc:spChg>
        <pc:spChg chg="mod">
          <ac:chgData name="Bandara, Dilum (Data61, Eveleigh)" userId="7fa8ee33-8fdb-48f7-b772-d5ed5950799f" providerId="ADAL" clId="{AF192181-445C-5843-BA70-20075172BDEA}" dt="2023-07-18T11:20:55.182" v="617" actId="1038"/>
          <ac:spMkLst>
            <pc:docMk/>
            <pc:sldMk cId="3592467380" sldId="383"/>
            <ac:spMk id="5" creationId="{8C2C8C87-43A4-7E02-CF9D-EC0CD04777A3}"/>
          </ac:spMkLst>
        </pc:spChg>
        <pc:spChg chg="add del mod">
          <ac:chgData name="Bandara, Dilum (Data61, Eveleigh)" userId="7fa8ee33-8fdb-48f7-b772-d5ed5950799f" providerId="ADAL" clId="{AF192181-445C-5843-BA70-20075172BDEA}" dt="2023-07-18T11:20:28.853" v="607" actId="6264"/>
          <ac:spMkLst>
            <pc:docMk/>
            <pc:sldMk cId="3592467380" sldId="383"/>
            <ac:spMk id="6" creationId="{E91951E2-B844-E4A7-971E-504341160486}"/>
          </ac:spMkLst>
        </pc:spChg>
        <pc:spChg chg="add del mod">
          <ac:chgData name="Bandara, Dilum (Data61, Eveleigh)" userId="7fa8ee33-8fdb-48f7-b772-d5ed5950799f" providerId="ADAL" clId="{AF192181-445C-5843-BA70-20075172BDEA}" dt="2023-07-18T11:20:28.853" v="607" actId="6264"/>
          <ac:spMkLst>
            <pc:docMk/>
            <pc:sldMk cId="3592467380" sldId="383"/>
            <ac:spMk id="7" creationId="{863C7A4E-D71F-C65F-D0E6-2DF49671D7A2}"/>
          </ac:spMkLst>
        </pc:spChg>
        <pc:spChg chg="add del mod">
          <ac:chgData name="Bandara, Dilum (Data61, Eveleigh)" userId="7fa8ee33-8fdb-48f7-b772-d5ed5950799f" providerId="ADAL" clId="{AF192181-445C-5843-BA70-20075172BDEA}" dt="2023-07-18T11:20:29.878" v="608" actId="6264"/>
          <ac:spMkLst>
            <pc:docMk/>
            <pc:sldMk cId="3592467380" sldId="383"/>
            <ac:spMk id="8" creationId="{9DFBC4AF-C504-6625-61D6-5469C8245809}"/>
          </ac:spMkLst>
        </pc:spChg>
        <pc:spChg chg="add del mod">
          <ac:chgData name="Bandara, Dilum (Data61, Eveleigh)" userId="7fa8ee33-8fdb-48f7-b772-d5ed5950799f" providerId="ADAL" clId="{AF192181-445C-5843-BA70-20075172BDEA}" dt="2023-07-18T11:20:29.878" v="608" actId="6264"/>
          <ac:spMkLst>
            <pc:docMk/>
            <pc:sldMk cId="3592467380" sldId="383"/>
            <ac:spMk id="9" creationId="{15387909-D8EB-3CB3-86D0-A1A174814383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1:12:57.726" v="1264" actId="20577"/>
        <pc:sldMkLst>
          <pc:docMk/>
          <pc:sldMk cId="2143644713" sldId="384"/>
        </pc:sldMkLst>
        <pc:spChg chg="mod ord">
          <ac:chgData name="Bandara, Dilum (Data61, Eveleigh)" userId="7fa8ee33-8fdb-48f7-b772-d5ed5950799f" providerId="ADAL" clId="{AF192181-445C-5843-BA70-20075172BDEA}" dt="2023-07-18T21:11:22.459" v="1245" actId="27636"/>
          <ac:spMkLst>
            <pc:docMk/>
            <pc:sldMk cId="2143644713" sldId="384"/>
            <ac:spMk id="2" creationId="{D03308AE-B54F-2342-11E1-B664A99EBF3C}"/>
          </ac:spMkLst>
        </pc:spChg>
        <pc:spChg chg="mod ord">
          <ac:chgData name="Bandara, Dilum (Data61, Eveleigh)" userId="7fa8ee33-8fdb-48f7-b772-d5ed5950799f" providerId="ADAL" clId="{AF192181-445C-5843-BA70-20075172BDEA}" dt="2023-07-18T21:11:04.528" v="1242" actId="20577"/>
          <ac:spMkLst>
            <pc:docMk/>
            <pc:sldMk cId="2143644713" sldId="384"/>
            <ac:spMk id="3" creationId="{AA679AE3-A4F7-CBEF-359B-C1745D83E38C}"/>
          </ac:spMkLst>
        </pc:spChg>
        <pc:spChg chg="mod">
          <ac:chgData name="Bandara, Dilum (Data61, Eveleigh)" userId="7fa8ee33-8fdb-48f7-b772-d5ed5950799f" providerId="ADAL" clId="{AF192181-445C-5843-BA70-20075172BDEA}" dt="2023-07-18T21:11:26.024" v="1252" actId="1038"/>
          <ac:spMkLst>
            <pc:docMk/>
            <pc:sldMk cId="2143644713" sldId="384"/>
            <ac:spMk id="4" creationId="{60133489-EDE9-226A-7747-03C8AC3E18C4}"/>
          </ac:spMkLst>
        </pc:spChg>
        <pc:spChg chg="add mod ord">
          <ac:chgData name="Bandara, Dilum (Data61, Eveleigh)" userId="7fa8ee33-8fdb-48f7-b772-d5ed5950799f" providerId="ADAL" clId="{AF192181-445C-5843-BA70-20075172BDEA}" dt="2023-07-18T11:21:04.010" v="618" actId="700"/>
          <ac:spMkLst>
            <pc:docMk/>
            <pc:sldMk cId="2143644713" sldId="384"/>
            <ac:spMk id="6" creationId="{7996C970-10CA-5941-5B4E-061130D5EDE1}"/>
          </ac:spMkLst>
        </pc:spChg>
        <pc:grpChg chg="mod">
          <ac:chgData name="Bandara, Dilum (Data61, Eveleigh)" userId="7fa8ee33-8fdb-48f7-b772-d5ed5950799f" providerId="ADAL" clId="{AF192181-445C-5843-BA70-20075172BDEA}" dt="2023-07-18T21:11:26.024" v="1252" actId="1038"/>
          <ac:grpSpMkLst>
            <pc:docMk/>
            <pc:sldMk cId="2143644713" sldId="384"/>
            <ac:grpSpMk id="5" creationId="{DE008A60-F949-2C6D-9165-C56CB96E63D4}"/>
          </ac:grpSpMkLst>
        </pc:grpChg>
        <pc:picChg chg="mod">
          <ac:chgData name="Bandara, Dilum (Data61, Eveleigh)" userId="7fa8ee33-8fdb-48f7-b772-d5ed5950799f" providerId="ADAL" clId="{AF192181-445C-5843-BA70-20075172BDEA}" dt="2023-07-18T21:11:26.024" v="1252" actId="1038"/>
          <ac:picMkLst>
            <pc:docMk/>
            <pc:sldMk cId="2143644713" sldId="384"/>
            <ac:picMk id="5122" creationId="{186E5056-4E4B-6626-7317-45CFA98FB79C}"/>
          </ac:picMkLst>
        </pc:picChg>
      </pc:sldChg>
      <pc:sldChg chg="addSp delSp modSp add mod modClrScheme chgLayout modNotesTx">
        <pc:chgData name="Bandara, Dilum (Data61, Eveleigh)" userId="7fa8ee33-8fdb-48f7-b772-d5ed5950799f" providerId="ADAL" clId="{AF192181-445C-5843-BA70-20075172BDEA}" dt="2023-07-18T20:58:25.216" v="1153" actId="20577"/>
        <pc:sldMkLst>
          <pc:docMk/>
          <pc:sldMk cId="1064240570" sldId="386"/>
        </pc:sldMkLst>
        <pc:spChg chg="add mod ord">
          <ac:chgData name="Bandara, Dilum (Data61, Eveleigh)" userId="7fa8ee33-8fdb-48f7-b772-d5ed5950799f" providerId="ADAL" clId="{AF192181-445C-5843-BA70-20075172BDEA}" dt="2023-07-18T11:17:11.199" v="561" actId="700"/>
          <ac:spMkLst>
            <pc:docMk/>
            <pc:sldMk cId="1064240570" sldId="386"/>
            <ac:spMk id="2" creationId="{AFFC27F4-0979-062C-EBEB-A742E339AE77}"/>
          </ac:spMkLst>
        </pc:spChg>
        <pc:spChg chg="add del mod ord">
          <ac:chgData name="Bandara, Dilum (Data61, Eveleigh)" userId="7fa8ee33-8fdb-48f7-b772-d5ed5950799f" providerId="ADAL" clId="{AF192181-445C-5843-BA70-20075172BDEA}" dt="2023-07-18T11:17:15.263" v="562" actId="478"/>
          <ac:spMkLst>
            <pc:docMk/>
            <pc:sldMk cId="1064240570" sldId="386"/>
            <ac:spMk id="3" creationId="{03FF459F-4585-EEEC-E66D-F7DE348A94CE}"/>
          </ac:spMkLst>
        </pc:spChg>
        <pc:spChg chg="mod ord">
          <ac:chgData name="Bandara, Dilum (Data61, Eveleigh)" userId="7fa8ee33-8fdb-48f7-b772-d5ed5950799f" providerId="ADAL" clId="{AF192181-445C-5843-BA70-20075172BDEA}" dt="2023-07-18T20:30:38.497" v="869" actId="20577"/>
          <ac:spMkLst>
            <pc:docMk/>
            <pc:sldMk cId="1064240570" sldId="386"/>
            <ac:spMk id="4" creationId="{4710BCCF-DC2A-23E2-D844-D161E62FA648}"/>
          </ac:spMkLst>
        </pc:spChg>
      </pc:sldChg>
      <pc:sldChg chg="addSp delSp modSp add mod modClrScheme chgLayout modNotesTx">
        <pc:chgData name="Bandara, Dilum (Data61, Eveleigh)" userId="7fa8ee33-8fdb-48f7-b772-d5ed5950799f" providerId="ADAL" clId="{AF192181-445C-5843-BA70-20075172BDEA}" dt="2023-07-18T20:34:00.639" v="876" actId="20577"/>
        <pc:sldMkLst>
          <pc:docMk/>
          <pc:sldMk cId="4025178489" sldId="387"/>
        </pc:sldMkLst>
        <pc:spChg chg="mod ord">
          <ac:chgData name="Bandara, Dilum (Data61, Eveleigh)" userId="7fa8ee33-8fdb-48f7-b772-d5ed5950799f" providerId="ADAL" clId="{AF192181-445C-5843-BA70-20075172BDEA}" dt="2023-07-18T20:30:43.705" v="871" actId="20577"/>
          <ac:spMkLst>
            <pc:docMk/>
            <pc:sldMk cId="4025178489" sldId="387"/>
            <ac:spMk id="2" creationId="{BADEC487-E24F-F3DC-EB65-EB0312EBE3A5}"/>
          </ac:spMkLst>
        </pc:spChg>
        <pc:spChg chg="add mod ord">
          <ac:chgData name="Bandara, Dilum (Data61, Eveleigh)" userId="7fa8ee33-8fdb-48f7-b772-d5ed5950799f" providerId="ADAL" clId="{AF192181-445C-5843-BA70-20075172BDEA}" dt="2023-07-18T11:17:27.606" v="564" actId="700"/>
          <ac:spMkLst>
            <pc:docMk/>
            <pc:sldMk cId="4025178489" sldId="387"/>
            <ac:spMk id="75" creationId="{39D454AE-12A9-1F02-1861-ADCD8EF1BD38}"/>
          </ac:spMkLst>
        </pc:spChg>
        <pc:spChg chg="add del mod ord">
          <ac:chgData name="Bandara, Dilum (Data61, Eveleigh)" userId="7fa8ee33-8fdb-48f7-b772-d5ed5950799f" providerId="ADAL" clId="{AF192181-445C-5843-BA70-20075172BDEA}" dt="2023-07-18T11:17:27.606" v="564" actId="700"/>
          <ac:spMkLst>
            <pc:docMk/>
            <pc:sldMk cId="4025178489" sldId="387"/>
            <ac:spMk id="76" creationId="{4D2A71C7-8526-F5E1-CCD7-BBAEF67948CE}"/>
          </ac:spMkLst>
        </pc:sp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7:56.296" v="1150" actId="20577"/>
        <pc:sldMkLst>
          <pc:docMk/>
          <pc:sldMk cId="2163689619" sldId="388"/>
        </pc:sldMkLst>
        <pc:spChg chg="mod ord">
          <ac:chgData name="Bandara, Dilum (Data61, Eveleigh)" userId="7fa8ee33-8fdb-48f7-b772-d5ed5950799f" providerId="ADAL" clId="{AF192181-445C-5843-BA70-20075172BDEA}" dt="2023-07-18T11:17:57.185" v="572" actId="700"/>
          <ac:spMkLst>
            <pc:docMk/>
            <pc:sldMk cId="2163689619" sldId="388"/>
            <ac:spMk id="2" creationId="{1735066A-A206-698A-68AA-5BAF57CDAAFC}"/>
          </ac:spMkLst>
        </pc:spChg>
        <pc:spChg chg="add mod ord">
          <ac:chgData name="Bandara, Dilum (Data61, Eveleigh)" userId="7fa8ee33-8fdb-48f7-b772-d5ed5950799f" providerId="ADAL" clId="{AF192181-445C-5843-BA70-20075172BDEA}" dt="2023-07-18T11:17:57.185" v="572" actId="700"/>
          <ac:spMkLst>
            <pc:docMk/>
            <pc:sldMk cId="2163689619" sldId="388"/>
            <ac:spMk id="4" creationId="{CF1E316C-FA6F-B729-B57A-0CC88A476D40}"/>
          </ac:spMkLst>
        </pc:spChg>
        <pc:picChg chg="mod">
          <ac:chgData name="Bandara, Dilum (Data61, Eveleigh)" userId="7fa8ee33-8fdb-48f7-b772-d5ed5950799f" providerId="ADAL" clId="{AF192181-445C-5843-BA70-20075172BDEA}" dt="2023-07-18T11:18:03.209" v="573" actId="167"/>
          <ac:picMkLst>
            <pc:docMk/>
            <pc:sldMk cId="2163689619" sldId="388"/>
            <ac:picMk id="3" creationId="{718B9841-7276-57E6-5634-BE4E291CA63B}"/>
          </ac:picMkLst>
        </pc:picChg>
      </pc:sldChg>
      <pc:sldChg chg="addSp modSp add mod modClrScheme chgLayout modNotesTx">
        <pc:chgData name="Bandara, Dilum (Data61, Eveleigh)" userId="7fa8ee33-8fdb-48f7-b772-d5ed5950799f" providerId="ADAL" clId="{AF192181-445C-5843-BA70-20075172BDEA}" dt="2023-07-18T20:57:11.222" v="1129" actId="20577"/>
        <pc:sldMkLst>
          <pc:docMk/>
          <pc:sldMk cId="557623800" sldId="389"/>
        </pc:sldMkLst>
        <pc:spChg chg="mod ord">
          <ac:chgData name="Bandara, Dilum (Data61, Eveleigh)" userId="7fa8ee33-8fdb-48f7-b772-d5ed5950799f" providerId="ADAL" clId="{AF192181-445C-5843-BA70-20075172BDEA}" dt="2023-07-18T11:18:13.732" v="575" actId="27636"/>
          <ac:spMkLst>
            <pc:docMk/>
            <pc:sldMk cId="557623800" sldId="389"/>
            <ac:spMk id="2" creationId="{D87E25F4-5B73-4C1E-9787-BCE3761FFFB7}"/>
          </ac:spMkLst>
        </pc:spChg>
        <pc:spChg chg="mod ord">
          <ac:chgData name="Bandara, Dilum (Data61, Eveleigh)" userId="7fa8ee33-8fdb-48f7-b772-d5ed5950799f" providerId="ADAL" clId="{AF192181-445C-5843-BA70-20075172BDEA}" dt="2023-07-18T11:18:13.723" v="574" actId="700"/>
          <ac:spMkLst>
            <pc:docMk/>
            <pc:sldMk cId="557623800" sldId="389"/>
            <ac:spMk id="3" creationId="{C39CA917-FE01-CE5B-9EA7-8C5C0A104941}"/>
          </ac:spMkLst>
        </pc:spChg>
        <pc:spChg chg="add mod ord">
          <ac:chgData name="Bandara, Dilum (Data61, Eveleigh)" userId="7fa8ee33-8fdb-48f7-b772-d5ed5950799f" providerId="ADAL" clId="{AF192181-445C-5843-BA70-20075172BDEA}" dt="2023-07-18T11:18:13.723" v="574" actId="700"/>
          <ac:spMkLst>
            <pc:docMk/>
            <pc:sldMk cId="557623800" sldId="389"/>
            <ac:spMk id="9" creationId="{9FA5A442-E355-C194-E972-B9746D26F222}"/>
          </ac:spMkLst>
        </pc:spChg>
      </pc:sldChg>
      <pc:sldChg chg="addSp modSp add mod modClrScheme chgLayout">
        <pc:chgData name="Bandara, Dilum (Data61, Eveleigh)" userId="7fa8ee33-8fdb-48f7-b772-d5ed5950799f" providerId="ADAL" clId="{AF192181-445C-5843-BA70-20075172BDEA}" dt="2023-07-18T11:18:41.332" v="583" actId="27636"/>
        <pc:sldMkLst>
          <pc:docMk/>
          <pc:sldMk cId="4000094868" sldId="390"/>
        </pc:sldMkLst>
        <pc:spChg chg="mod ord">
          <ac:chgData name="Bandara, Dilum (Data61, Eveleigh)" userId="7fa8ee33-8fdb-48f7-b772-d5ed5950799f" providerId="ADAL" clId="{AF192181-445C-5843-BA70-20075172BDEA}" dt="2023-07-18T11:18:41.332" v="583" actId="27636"/>
          <ac:spMkLst>
            <pc:docMk/>
            <pc:sldMk cId="4000094868" sldId="390"/>
            <ac:spMk id="2" creationId="{56F0B29E-1DE3-4467-E7C9-6855678A460C}"/>
          </ac:spMkLst>
        </pc:spChg>
        <pc:spChg chg="mod ord">
          <ac:chgData name="Bandara, Dilum (Data61, Eveleigh)" userId="7fa8ee33-8fdb-48f7-b772-d5ed5950799f" providerId="ADAL" clId="{AF192181-445C-5843-BA70-20075172BDEA}" dt="2023-07-18T11:18:23.749" v="576" actId="700"/>
          <ac:spMkLst>
            <pc:docMk/>
            <pc:sldMk cId="4000094868" sldId="390"/>
            <ac:spMk id="3" creationId="{9091E3A5-1E1C-9C29-3C62-0948A16B1486}"/>
          </ac:spMkLst>
        </pc:spChg>
        <pc:spChg chg="add mod ord">
          <ac:chgData name="Bandara, Dilum (Data61, Eveleigh)" userId="7fa8ee33-8fdb-48f7-b772-d5ed5950799f" providerId="ADAL" clId="{AF192181-445C-5843-BA70-20075172BDEA}" dt="2023-07-18T11:18:23.749" v="576" actId="700"/>
          <ac:spMkLst>
            <pc:docMk/>
            <pc:sldMk cId="4000094868" sldId="390"/>
            <ac:spMk id="4" creationId="{CE7C8ED9-6C44-044C-63A1-553946B8191C}"/>
          </ac:spMkLst>
        </pc:spChg>
      </pc:sldChg>
      <pc:sldChg chg="del">
        <pc:chgData name="Bandara, Dilum (Data61, Eveleigh)" userId="7fa8ee33-8fdb-48f7-b772-d5ed5950799f" providerId="ADAL" clId="{AF192181-445C-5843-BA70-20075172BDEA}" dt="2023-07-18T10:47:06.248" v="16" actId="2696"/>
        <pc:sldMkLst>
          <pc:docMk/>
          <pc:sldMk cId="2928163808" sldId="403"/>
        </pc:sldMkLst>
      </pc:sldChg>
      <pc:sldChg chg="del">
        <pc:chgData name="Bandara, Dilum (Data61, Eveleigh)" userId="7fa8ee33-8fdb-48f7-b772-d5ed5950799f" providerId="ADAL" clId="{AF192181-445C-5843-BA70-20075172BDEA}" dt="2023-07-18T10:47:06.244" v="12" actId="2696"/>
        <pc:sldMkLst>
          <pc:docMk/>
          <pc:sldMk cId="1434576535" sldId="405"/>
        </pc:sldMkLst>
      </pc:sldChg>
      <pc:sldChg chg="del">
        <pc:chgData name="Bandara, Dilum (Data61, Eveleigh)" userId="7fa8ee33-8fdb-48f7-b772-d5ed5950799f" providerId="ADAL" clId="{AF192181-445C-5843-BA70-20075172BDEA}" dt="2023-07-18T10:47:06.249" v="17" actId="2696"/>
        <pc:sldMkLst>
          <pc:docMk/>
          <pc:sldMk cId="928942747" sldId="407"/>
        </pc:sldMkLst>
      </pc:sldChg>
      <pc:sldChg chg="del">
        <pc:chgData name="Bandara, Dilum (Data61, Eveleigh)" userId="7fa8ee33-8fdb-48f7-b772-d5ed5950799f" providerId="ADAL" clId="{AF192181-445C-5843-BA70-20075172BDEA}" dt="2023-07-18T10:47:06.246" v="14" actId="2696"/>
        <pc:sldMkLst>
          <pc:docMk/>
          <pc:sldMk cId="2291310786" sldId="921"/>
        </pc:sldMkLst>
      </pc:sldChg>
      <pc:sldChg chg="del">
        <pc:chgData name="Bandara, Dilum (Data61, Eveleigh)" userId="7fa8ee33-8fdb-48f7-b772-d5ed5950799f" providerId="ADAL" clId="{AF192181-445C-5843-BA70-20075172BDEA}" dt="2023-07-18T10:47:06.239" v="8" actId="2696"/>
        <pc:sldMkLst>
          <pc:docMk/>
          <pc:sldMk cId="2551350564" sldId="954"/>
        </pc:sldMkLst>
      </pc:sldChg>
      <pc:sldChg chg="del">
        <pc:chgData name="Bandara, Dilum (Data61, Eveleigh)" userId="7fa8ee33-8fdb-48f7-b772-d5ed5950799f" providerId="ADAL" clId="{AF192181-445C-5843-BA70-20075172BDEA}" dt="2023-07-18T10:47:06.238" v="7" actId="2696"/>
        <pc:sldMkLst>
          <pc:docMk/>
          <pc:sldMk cId="3363446133" sldId="958"/>
        </pc:sldMkLst>
      </pc:sldChg>
      <pc:sldChg chg="del">
        <pc:chgData name="Bandara, Dilum (Data61, Eveleigh)" userId="7fa8ee33-8fdb-48f7-b772-d5ed5950799f" providerId="ADAL" clId="{AF192181-445C-5843-BA70-20075172BDEA}" dt="2023-07-18T10:47:06.236" v="5" actId="2696"/>
        <pc:sldMkLst>
          <pc:docMk/>
          <pc:sldMk cId="1717899865" sldId="960"/>
        </pc:sldMkLst>
      </pc:sldChg>
      <pc:sldChg chg="del">
        <pc:chgData name="Bandara, Dilum (Data61, Eveleigh)" userId="7fa8ee33-8fdb-48f7-b772-d5ed5950799f" providerId="ADAL" clId="{AF192181-445C-5843-BA70-20075172BDEA}" dt="2023-07-18T10:47:06.233" v="3" actId="2696"/>
        <pc:sldMkLst>
          <pc:docMk/>
          <pc:sldMk cId="2682131298" sldId="961"/>
        </pc:sldMkLst>
      </pc:sldChg>
      <pc:sldChg chg="del">
        <pc:chgData name="Bandara, Dilum (Data61, Eveleigh)" userId="7fa8ee33-8fdb-48f7-b772-d5ed5950799f" providerId="ADAL" clId="{AF192181-445C-5843-BA70-20075172BDEA}" dt="2023-07-18T10:47:06.234" v="4" actId="2696"/>
        <pc:sldMkLst>
          <pc:docMk/>
          <pc:sldMk cId="936731583" sldId="962"/>
        </pc:sldMkLst>
      </pc:sldChg>
      <pc:sldChg chg="del">
        <pc:chgData name="Bandara, Dilum (Data61, Eveleigh)" userId="7fa8ee33-8fdb-48f7-b772-d5ed5950799f" providerId="ADAL" clId="{AF192181-445C-5843-BA70-20075172BDEA}" dt="2023-07-18T10:47:06.247" v="15" actId="2696"/>
        <pc:sldMkLst>
          <pc:docMk/>
          <pc:sldMk cId="243287753" sldId="963"/>
        </pc:sldMkLst>
      </pc:sldChg>
      <pc:sldChg chg="del">
        <pc:chgData name="Bandara, Dilum (Data61, Eveleigh)" userId="7fa8ee33-8fdb-48f7-b772-d5ed5950799f" providerId="ADAL" clId="{AF192181-445C-5843-BA70-20075172BDEA}" dt="2023-07-18T10:47:06.223" v="1" actId="2696"/>
        <pc:sldMkLst>
          <pc:docMk/>
          <pc:sldMk cId="2167637671" sldId="964"/>
        </pc:sldMkLst>
      </pc:sldChg>
      <pc:sldChg chg="del">
        <pc:chgData name="Bandara, Dilum (Data61, Eveleigh)" userId="7fa8ee33-8fdb-48f7-b772-d5ed5950799f" providerId="ADAL" clId="{AF192181-445C-5843-BA70-20075172BDEA}" dt="2023-07-18T10:47:06.241" v="9" actId="2696"/>
        <pc:sldMkLst>
          <pc:docMk/>
          <pc:sldMk cId="2393394041" sldId="988"/>
        </pc:sldMkLst>
      </pc:sldChg>
      <pc:sldChg chg="del">
        <pc:chgData name="Bandara, Dilum (Data61, Eveleigh)" userId="7fa8ee33-8fdb-48f7-b772-d5ed5950799f" providerId="ADAL" clId="{AF192181-445C-5843-BA70-20075172BDEA}" dt="2023-07-18T10:47:06.224" v="2" actId="2696"/>
        <pc:sldMkLst>
          <pc:docMk/>
          <pc:sldMk cId="869971477" sldId="2693"/>
        </pc:sldMkLst>
      </pc:sldChg>
      <pc:sldChg chg="del">
        <pc:chgData name="Bandara, Dilum (Data61, Eveleigh)" userId="7fa8ee33-8fdb-48f7-b772-d5ed5950799f" providerId="ADAL" clId="{AF192181-445C-5843-BA70-20075172BDEA}" dt="2023-07-18T10:47:06.244" v="13" actId="2696"/>
        <pc:sldMkLst>
          <pc:docMk/>
          <pc:sldMk cId="4054512889" sldId="2694"/>
        </pc:sldMkLst>
      </pc:sldChg>
      <pc:sldChg chg="del">
        <pc:chgData name="Bandara, Dilum (Data61, Eveleigh)" userId="7fa8ee33-8fdb-48f7-b772-d5ed5950799f" providerId="ADAL" clId="{AF192181-445C-5843-BA70-20075172BDEA}" dt="2023-07-18T10:47:06.243" v="11" actId="2696"/>
        <pc:sldMkLst>
          <pc:docMk/>
          <pc:sldMk cId="4139210193" sldId="2696"/>
        </pc:sldMkLst>
      </pc:sldChg>
      <pc:sldChg chg="del">
        <pc:chgData name="Bandara, Dilum (Data61, Eveleigh)" userId="7fa8ee33-8fdb-48f7-b772-d5ed5950799f" providerId="ADAL" clId="{AF192181-445C-5843-BA70-20075172BDEA}" dt="2023-07-18T10:47:06.242" v="10" actId="2696"/>
        <pc:sldMkLst>
          <pc:docMk/>
          <pc:sldMk cId="2516525604" sldId="2697"/>
        </pc:sldMkLst>
      </pc:sldChg>
    </pc:docChg>
  </pc:docChgLst>
  <pc:docChgLst>
    <pc:chgData name="Bandara, Dilum (Data61, Eveleigh)" userId="7fa8ee33-8fdb-48f7-b772-d5ed5950799f" providerId="ADAL" clId="{D651A53C-368A-DB49-803F-37AC6677C3B1}"/>
    <pc:docChg chg="undo custSel addSld delSld modSld sldOrd">
      <pc:chgData name="Bandara, Dilum (Data61, Eveleigh)" userId="7fa8ee33-8fdb-48f7-b772-d5ed5950799f" providerId="ADAL" clId="{D651A53C-368A-DB49-803F-37AC6677C3B1}" dt="2023-06-25T11:17:30.553" v="8819" actId="20577"/>
      <pc:docMkLst>
        <pc:docMk/>
      </pc:docMkLst>
      <pc:sldChg chg="add del">
        <pc:chgData name="Bandara, Dilum (Data61, Eveleigh)" userId="7fa8ee33-8fdb-48f7-b772-d5ed5950799f" providerId="ADAL" clId="{D651A53C-368A-DB49-803F-37AC6677C3B1}" dt="2023-06-25T07:50:09.481" v="55" actId="2696"/>
        <pc:sldMkLst>
          <pc:docMk/>
          <pc:sldMk cId="645681463" sldId="262"/>
        </pc:sldMkLst>
      </pc:sldChg>
      <pc:sldChg chg="modSp mod modNotesTx">
        <pc:chgData name="Bandara, Dilum (Data61, Eveleigh)" userId="7fa8ee33-8fdb-48f7-b772-d5ed5950799f" providerId="ADAL" clId="{D651A53C-368A-DB49-803F-37AC6677C3B1}" dt="2023-06-25T11:07:57.755" v="8635" actId="20577"/>
        <pc:sldMkLst>
          <pc:docMk/>
          <pc:sldMk cId="2049403867" sldId="263"/>
        </pc:sldMkLst>
        <pc:spChg chg="mod">
          <ac:chgData name="Bandara, Dilum (Data61, Eveleigh)" userId="7fa8ee33-8fdb-48f7-b772-d5ed5950799f" providerId="ADAL" clId="{D651A53C-368A-DB49-803F-37AC6677C3B1}" dt="2023-06-25T11:07:57.755" v="8635" actId="20577"/>
          <ac:spMkLst>
            <pc:docMk/>
            <pc:sldMk cId="2049403867" sldId="263"/>
            <ac:spMk id="5" creationId="{FBF600DA-B496-4DD5-ADC7-47167A8F3FDD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08:04:44.793" v="84" actId="2696"/>
        <pc:sldMkLst>
          <pc:docMk/>
          <pc:sldMk cId="2199143445" sldId="266"/>
        </pc:sldMkLst>
      </pc:sldChg>
      <pc:sldChg chg="modSp add del mod">
        <pc:chgData name="Bandara, Dilum (Data61, Eveleigh)" userId="7fa8ee33-8fdb-48f7-b772-d5ed5950799f" providerId="ADAL" clId="{D651A53C-368A-DB49-803F-37AC6677C3B1}" dt="2023-06-25T08:05:02.620" v="98" actId="2696"/>
        <pc:sldMkLst>
          <pc:docMk/>
          <pc:sldMk cId="332762064" sldId="267"/>
        </pc:sldMkLst>
        <pc:spChg chg="mod">
          <ac:chgData name="Bandara, Dilum (Data61, Eveleigh)" userId="7fa8ee33-8fdb-48f7-b772-d5ed5950799f" providerId="ADAL" clId="{D651A53C-368A-DB49-803F-37AC6677C3B1}" dt="2023-06-25T07:47:28.610" v="38" actId="27636"/>
          <ac:spMkLst>
            <pc:docMk/>
            <pc:sldMk cId="332762064" sldId="267"/>
            <ac:spMk id="5" creationId="{87B464F4-A928-49F4-B228-B83278B46914}"/>
          </ac:spMkLst>
        </pc:spChg>
      </pc:sldChg>
      <pc:sldChg chg="addSp delSp modSp add mod modClrScheme chgLayout">
        <pc:chgData name="Bandara, Dilum (Data61, Eveleigh)" userId="7fa8ee33-8fdb-48f7-b772-d5ed5950799f" providerId="ADAL" clId="{D651A53C-368A-DB49-803F-37AC6677C3B1}" dt="2023-06-25T08:06:29.183" v="103"/>
        <pc:sldMkLst>
          <pc:docMk/>
          <pc:sldMk cId="1839821516" sldId="268"/>
        </pc:sldMkLst>
        <pc:spChg chg="add mod ord">
          <ac:chgData name="Bandara, Dilum (Data61, Eveleigh)" userId="7fa8ee33-8fdb-48f7-b772-d5ed5950799f" providerId="ADAL" clId="{D651A53C-368A-DB49-803F-37AC6677C3B1}" dt="2023-06-25T08:06:29.183" v="103"/>
          <ac:spMkLst>
            <pc:docMk/>
            <pc:sldMk cId="1839821516" sldId="268"/>
            <ac:spMk id="2" creationId="{F28B0E95-3C2B-C2DC-3459-E862A3662C00}"/>
          </ac:spMkLst>
        </pc:spChg>
        <pc:spChg chg="del mod">
          <ac:chgData name="Bandara, Dilum (Data61, Eveleigh)" userId="7fa8ee33-8fdb-48f7-b772-d5ed5950799f" providerId="ADAL" clId="{D651A53C-368A-DB49-803F-37AC6677C3B1}" dt="2023-06-25T08:06:27.962" v="102" actId="700"/>
          <ac:spMkLst>
            <pc:docMk/>
            <pc:sldMk cId="1839821516" sldId="268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D651A53C-368A-DB49-803F-37AC6677C3B1}" dt="2023-06-25T08:06:27.962" v="102" actId="700"/>
          <ac:spMkLst>
            <pc:docMk/>
            <pc:sldMk cId="1839821516" sldId="268"/>
            <ac:spMk id="5" creationId="{BA1B1E1B-606C-45F9-AB07-A34DE7660916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224" v="1" actId="2696"/>
        <pc:sldMkLst>
          <pc:docMk/>
          <pc:sldMk cId="3327137392" sldId="319"/>
        </pc:sldMkLst>
      </pc:sldChg>
      <pc:sldChg chg="del">
        <pc:chgData name="Bandara, Dilum (Data61, Eveleigh)" userId="7fa8ee33-8fdb-48f7-b772-d5ed5950799f" providerId="ADAL" clId="{D651A53C-368A-DB49-803F-37AC6677C3B1}" dt="2023-06-25T07:45:59.287" v="5" actId="2696"/>
        <pc:sldMkLst>
          <pc:docMk/>
          <pc:sldMk cId="148329975" sldId="321"/>
        </pc:sldMkLst>
      </pc:sldChg>
      <pc:sldChg chg="delSp modSp add mod modClrScheme chgLayout modNotesTx">
        <pc:chgData name="Bandara, Dilum (Data61, Eveleigh)" userId="7fa8ee33-8fdb-48f7-b772-d5ed5950799f" providerId="ADAL" clId="{D651A53C-368A-DB49-803F-37AC6677C3B1}" dt="2023-06-25T10:27:40.647" v="7894" actId="1036"/>
        <pc:sldMkLst>
          <pc:docMk/>
          <pc:sldMk cId="1723521212" sldId="322"/>
        </pc:sldMkLst>
        <pc:spChg chg="mod ord">
          <ac:chgData name="Bandara, Dilum (Data61, Eveleigh)" userId="7fa8ee33-8fdb-48f7-b772-d5ed5950799f" providerId="ADAL" clId="{D651A53C-368A-DB49-803F-37AC6677C3B1}" dt="2023-06-25T08:15:41.915" v="134" actId="700"/>
          <ac:spMkLst>
            <pc:docMk/>
            <pc:sldMk cId="1723521212" sldId="322"/>
            <ac:spMk id="2" creationId="{00000000-0000-0000-0000-000000000000}"/>
          </ac:spMkLst>
        </pc:spChg>
        <pc:spChg chg="del mod or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723521212" sldId="322"/>
            <ac:spMk id="3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08:15:41.915" v="134" actId="700"/>
          <ac:spMkLst>
            <pc:docMk/>
            <pc:sldMk cId="1723521212" sldId="322"/>
            <ac:spMk id="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1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11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4" creationId="{00000000-0000-0000-0000-000000000000}"/>
          </ac:spMkLst>
        </pc:spChg>
        <pc:spChg chg="del mod">
          <ac:chgData name="Bandara, Dilum (Data61, Eveleigh)" userId="7fa8ee33-8fdb-48f7-b772-d5ed5950799f" providerId="ADAL" clId="{D651A53C-368A-DB49-803F-37AC6677C3B1}" dt="2023-06-25T08:19:36.044" v="219" actId="478"/>
          <ac:spMkLst>
            <pc:docMk/>
            <pc:sldMk cId="1723521212" sldId="322"/>
            <ac:spMk id="2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40.647" v="7894" actId="1036"/>
          <ac:spMkLst>
            <pc:docMk/>
            <pc:sldMk cId="1723521212" sldId="322"/>
            <ac:spMk id="30" creationId="{00000000-0000-0000-0000-000000000000}"/>
          </ac:spMkLst>
        </pc:spChg>
      </pc:sldChg>
      <pc:sldChg chg="delSp modSp add del mod">
        <pc:chgData name="Bandara, Dilum (Data61, Eveleigh)" userId="7fa8ee33-8fdb-48f7-b772-d5ed5950799f" providerId="ADAL" clId="{D651A53C-368A-DB49-803F-37AC6677C3B1}" dt="2023-06-25T09:54:13.627" v="7669" actId="2696"/>
        <pc:sldMkLst>
          <pc:docMk/>
          <pc:sldMk cId="1036401838" sldId="324"/>
        </pc:sldMkLst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036401838" sldId="324"/>
            <ac:spMk id="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08:09:14.179" v="113" actId="27636"/>
          <ac:spMkLst>
            <pc:docMk/>
            <pc:sldMk cId="1036401838" sldId="324"/>
            <ac:spMk id="6" creationId="{00000000-0000-0000-0000-000000000000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376" v="8" actId="2696"/>
        <pc:sldMkLst>
          <pc:docMk/>
          <pc:sldMk cId="1779283362" sldId="324"/>
        </pc:sldMkLst>
      </pc:sldChg>
      <pc:sldChg chg="addSp delSp modSp add mod chgLayout">
        <pc:chgData name="Bandara, Dilum (Data61, Eveleigh)" userId="7fa8ee33-8fdb-48f7-b772-d5ed5950799f" providerId="ADAL" clId="{D651A53C-368A-DB49-803F-37AC6677C3B1}" dt="2023-06-25T10:01:45.111" v="7721" actId="27636"/>
        <pc:sldMkLst>
          <pc:docMk/>
          <pc:sldMk cId="3854724182" sldId="324"/>
        </pc:sldMkLst>
        <pc:spChg chg="add del mod">
          <ac:chgData name="Bandara, Dilum (Data61, Eveleigh)" userId="7fa8ee33-8fdb-48f7-b772-d5ed5950799f" providerId="ADAL" clId="{D651A53C-368A-DB49-803F-37AC6677C3B1}" dt="2023-06-25T09:56:23.067" v="7714" actId="6264"/>
          <ac:spMkLst>
            <pc:docMk/>
            <pc:sldMk cId="3854724182" sldId="324"/>
            <ac:spMk id="2" creationId="{BC168132-C366-76C2-2A81-AC9A6B51DED6}"/>
          </ac:spMkLst>
        </pc:spChg>
        <pc:spChg chg="add del mod">
          <ac:chgData name="Bandara, Dilum (Data61, Eveleigh)" userId="7fa8ee33-8fdb-48f7-b772-d5ed5950799f" providerId="ADAL" clId="{D651A53C-368A-DB49-803F-37AC6677C3B1}" dt="2023-06-25T09:56:23.067" v="7714" actId="6264"/>
          <ac:spMkLst>
            <pc:docMk/>
            <pc:sldMk cId="3854724182" sldId="324"/>
            <ac:spMk id="3" creationId="{10BEC638-FD68-9A4D-A5B4-B479B4C937DD}"/>
          </ac:spMkLst>
        </pc:spChg>
        <pc:spChg chg="mod ord">
          <ac:chgData name="Bandara, Dilum (Data61, Eveleigh)" userId="7fa8ee33-8fdb-48f7-b772-d5ed5950799f" providerId="ADAL" clId="{D651A53C-368A-DB49-803F-37AC6677C3B1}" dt="2023-06-25T09:56:23.067" v="7714" actId="6264"/>
          <ac:spMkLst>
            <pc:docMk/>
            <pc:sldMk cId="3854724182" sldId="324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09:56:29.067" v="7717" actId="404"/>
          <ac:spMkLst>
            <pc:docMk/>
            <pc:sldMk cId="3854724182" sldId="324"/>
            <ac:spMk id="5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01:45.111" v="7721" actId="27636"/>
          <ac:spMkLst>
            <pc:docMk/>
            <pc:sldMk cId="3854724182" sldId="324"/>
            <ac:spMk id="6" creationId="{00000000-0000-0000-0000-000000000000}"/>
          </ac:spMkLst>
        </pc:spChg>
        <pc:spChg chg="add del mod">
          <ac:chgData name="Bandara, Dilum (Data61, Eveleigh)" userId="7fa8ee33-8fdb-48f7-b772-d5ed5950799f" providerId="ADAL" clId="{D651A53C-368A-DB49-803F-37AC6677C3B1}" dt="2023-06-25T09:56:23.067" v="7714" actId="6264"/>
          <ac:spMkLst>
            <pc:docMk/>
            <pc:sldMk cId="3854724182" sldId="324"/>
            <ac:spMk id="7" creationId="{9C658421-D380-9E6C-CCC0-35050F41B25A}"/>
          </ac:spMkLst>
        </pc:spChg>
      </pc:sldChg>
      <pc:sldChg chg="addSp delSp modSp add mod chgLayout">
        <pc:chgData name="Bandara, Dilum (Data61, Eveleigh)" userId="7fa8ee33-8fdb-48f7-b772-d5ed5950799f" providerId="ADAL" clId="{D651A53C-368A-DB49-803F-37AC6677C3B1}" dt="2023-06-25T10:03:01.926" v="7732" actId="20577"/>
        <pc:sldMkLst>
          <pc:docMk/>
          <pc:sldMk cId="3917732101" sldId="325"/>
        </pc:sldMkLst>
        <pc:spChg chg="add mod ord">
          <ac:chgData name="Bandara, Dilum (Data61, Eveleigh)" userId="7fa8ee33-8fdb-48f7-b772-d5ed5950799f" providerId="ADAL" clId="{D651A53C-368A-DB49-803F-37AC6677C3B1}" dt="2023-06-25T10:02:02.767" v="7729" actId="20577"/>
          <ac:spMkLst>
            <pc:docMk/>
            <pc:sldMk cId="3917732101" sldId="325"/>
            <ac:spMk id="2" creationId="{00532918-3FE3-E270-4D25-E5771E63F6F5}"/>
          </ac:spMkLst>
        </pc:spChg>
        <pc:spChg chg="mod ord">
          <ac:chgData name="Bandara, Dilum (Data61, Eveleigh)" userId="7fa8ee33-8fdb-48f7-b772-d5ed5950799f" providerId="ADAL" clId="{D651A53C-368A-DB49-803F-37AC6677C3B1}" dt="2023-06-25T10:03:01.926" v="7732" actId="20577"/>
          <ac:spMkLst>
            <pc:docMk/>
            <pc:sldMk cId="3917732101" sldId="325"/>
            <ac:spMk id="3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01:50.774" v="7722" actId="700"/>
          <ac:spMkLst>
            <pc:docMk/>
            <pc:sldMk cId="3917732101" sldId="325"/>
            <ac:spMk id="8" creationId="{00000000-0000-0000-0000-000000000000}"/>
          </ac:spMkLst>
        </pc:spChg>
        <pc:spChg chg="del mod">
          <ac:chgData name="Bandara, Dilum (Data61, Eveleigh)" userId="7fa8ee33-8fdb-48f7-b772-d5ed5950799f" providerId="ADAL" clId="{D651A53C-368A-DB49-803F-37AC6677C3B1}" dt="2023-06-25T10:01:57.735" v="7724" actId="478"/>
          <ac:spMkLst>
            <pc:docMk/>
            <pc:sldMk cId="3917732101" sldId="325"/>
            <ac:spMk id="13" creationId="{00000000-0000-0000-0000-000000000000}"/>
          </ac:spMkLst>
        </pc:spChg>
      </pc:sldChg>
      <pc:sldChg chg="delSp modSp add del mod">
        <pc:chgData name="Bandara, Dilum (Data61, Eveleigh)" userId="7fa8ee33-8fdb-48f7-b772-d5ed5950799f" providerId="ADAL" clId="{D651A53C-368A-DB49-803F-37AC6677C3B1}" dt="2023-06-25T09:54:13.627" v="7669" actId="2696"/>
        <pc:sldMkLst>
          <pc:docMk/>
          <pc:sldMk cId="4109751060" sldId="325"/>
        </pc:sldMkLst>
        <pc:spChg chg="mod">
          <ac:chgData name="Bandara, Dilum (Data61, Eveleigh)" userId="7fa8ee33-8fdb-48f7-b772-d5ed5950799f" providerId="ADAL" clId="{D651A53C-368A-DB49-803F-37AC6677C3B1}" dt="2023-06-25T08:09:14.193" v="114" actId="27636"/>
          <ac:spMkLst>
            <pc:docMk/>
            <pc:sldMk cId="4109751060" sldId="325"/>
            <ac:spMk id="3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4109751060" sldId="325"/>
            <ac:spMk id="7" creationId="{00000000-0000-0000-0000-000000000000}"/>
          </ac:spMkLst>
        </pc:spChg>
      </pc:sldChg>
      <pc:sldChg chg="delSp modSp add del mod">
        <pc:chgData name="Bandara, Dilum (Data61, Eveleigh)" userId="7fa8ee33-8fdb-48f7-b772-d5ed5950799f" providerId="ADAL" clId="{D651A53C-368A-DB49-803F-37AC6677C3B1}" dt="2023-06-25T09:11:25.701" v="7247" actId="2696"/>
        <pc:sldMkLst>
          <pc:docMk/>
          <pc:sldMk cId="417163724" sldId="326"/>
        </pc:sldMkLst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417163724" sldId="326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09:11:22.527" v="7246" actId="27636"/>
          <ac:spMkLst>
            <pc:docMk/>
            <pc:sldMk cId="417163724" sldId="326"/>
            <ac:spMk id="6" creationId="{00000000-0000-0000-0000-000000000000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387" v="13" actId="2696"/>
        <pc:sldMkLst>
          <pc:docMk/>
          <pc:sldMk cId="609666602" sldId="327"/>
        </pc:sldMkLst>
      </pc:sldChg>
      <pc:sldChg chg="del">
        <pc:chgData name="Bandara, Dilum (Data61, Eveleigh)" userId="7fa8ee33-8fdb-48f7-b772-d5ed5950799f" providerId="ADAL" clId="{D651A53C-368A-DB49-803F-37AC6677C3B1}" dt="2023-06-25T07:45:59.384" v="9" actId="2696"/>
        <pc:sldMkLst>
          <pc:docMk/>
          <pc:sldMk cId="2158294134" sldId="328"/>
        </pc:sldMkLst>
      </pc:sldChg>
      <pc:sldChg chg="addSp delSp modSp add mod modClrScheme chgLayout">
        <pc:chgData name="Bandara, Dilum (Data61, Eveleigh)" userId="7fa8ee33-8fdb-48f7-b772-d5ed5950799f" providerId="ADAL" clId="{D651A53C-368A-DB49-803F-37AC6677C3B1}" dt="2023-06-25T10:32:09.960" v="7981" actId="478"/>
        <pc:sldMkLst>
          <pc:docMk/>
          <pc:sldMk cId="3143570662" sldId="328"/>
        </pc:sldMkLst>
        <pc:spChg chg="mod ord">
          <ac:chgData name="Bandara, Dilum (Data61, Eveleigh)" userId="7fa8ee33-8fdb-48f7-b772-d5ed5950799f" providerId="ADAL" clId="{D651A53C-368A-DB49-803F-37AC6677C3B1}" dt="2023-06-25T10:07:29.463" v="7771" actId="700"/>
          <ac:spMkLst>
            <pc:docMk/>
            <pc:sldMk cId="3143570662" sldId="328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3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143570662" sldId="328"/>
            <ac:spMk id="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9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07:29.463" v="7771" actId="700"/>
          <ac:spMkLst>
            <pc:docMk/>
            <pc:sldMk cId="3143570662" sldId="328"/>
            <ac:spMk id="1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0:07.219" v="7818" actId="1037"/>
          <ac:spMkLst>
            <pc:docMk/>
            <pc:sldMk cId="3143570662" sldId="328"/>
            <ac:spMk id="11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1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9:09.906" v="7809" actId="20577"/>
          <ac:spMkLst>
            <pc:docMk/>
            <pc:sldMk cId="3143570662" sldId="328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9:24.426" v="7814" actId="20577"/>
          <ac:spMkLst>
            <pc:docMk/>
            <pc:sldMk cId="3143570662" sldId="328"/>
            <ac:spMk id="1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8:25.970" v="7793" actId="1035"/>
          <ac:spMkLst>
            <pc:docMk/>
            <pc:sldMk cId="3143570662" sldId="328"/>
            <ac:spMk id="1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5:36.751" v="7868" actId="14100"/>
          <ac:spMkLst>
            <pc:docMk/>
            <pc:sldMk cId="3143570662" sldId="328"/>
            <ac:spMk id="1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0:28.984" v="7820" actId="404"/>
          <ac:spMkLst>
            <pc:docMk/>
            <pc:sldMk cId="3143570662" sldId="328"/>
            <ac:spMk id="1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5:32.008" v="7866" actId="20577"/>
          <ac:spMkLst>
            <pc:docMk/>
            <pc:sldMk cId="3143570662" sldId="328"/>
            <ac:spMk id="1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2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21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2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0:04.768" v="7817" actId="1037"/>
          <ac:spMkLst>
            <pc:docMk/>
            <pc:sldMk cId="3143570662" sldId="328"/>
            <ac:spMk id="2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24" creationId="{00000000-0000-0000-0000-000000000000}"/>
          </ac:spMkLst>
        </pc:spChg>
        <pc:spChg chg="add del mod ord">
          <ac:chgData name="Bandara, Dilum (Data61, Eveleigh)" userId="7fa8ee33-8fdb-48f7-b772-d5ed5950799f" providerId="ADAL" clId="{D651A53C-368A-DB49-803F-37AC6677C3B1}" dt="2023-06-25T10:07:21.322" v="7770" actId="700"/>
          <ac:spMkLst>
            <pc:docMk/>
            <pc:sldMk cId="3143570662" sldId="328"/>
            <ac:spMk id="25" creationId="{4041E035-27BD-4265-85F4-63067B512E7F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26" creationId="{00000000-0000-0000-0000-000000000000}"/>
          </ac:spMkLst>
        </pc:spChg>
        <pc:spChg chg="add del mod ord">
          <ac:chgData name="Bandara, Dilum (Data61, Eveleigh)" userId="7fa8ee33-8fdb-48f7-b772-d5ed5950799f" providerId="ADAL" clId="{D651A53C-368A-DB49-803F-37AC6677C3B1}" dt="2023-06-25T10:07:21.322" v="7770" actId="700"/>
          <ac:spMkLst>
            <pc:docMk/>
            <pc:sldMk cId="3143570662" sldId="328"/>
            <ac:spMk id="27" creationId="{6C50DA15-E755-18E2-2FE1-762365507ED6}"/>
          </ac:spMkLst>
        </pc:spChg>
        <pc:spChg chg="add mod ord">
          <ac:chgData name="Bandara, Dilum (Data61, Eveleigh)" userId="7fa8ee33-8fdb-48f7-b772-d5ed5950799f" providerId="ADAL" clId="{D651A53C-368A-DB49-803F-37AC6677C3B1}" dt="2023-06-25T10:07:41.584" v="7782" actId="20577"/>
          <ac:spMkLst>
            <pc:docMk/>
            <pc:sldMk cId="3143570662" sldId="328"/>
            <ac:spMk id="28" creationId="{2DA14890-E5C6-F606-0234-74946698E4B5}"/>
          </ac:spMkLst>
        </pc:spChg>
        <pc:spChg chg="mod">
          <ac:chgData name="Bandara, Dilum (Data61, Eveleigh)" userId="7fa8ee33-8fdb-48f7-b772-d5ed5950799f" providerId="ADAL" clId="{D651A53C-368A-DB49-803F-37AC6677C3B1}" dt="2023-06-25T10:08:52.637" v="7805" actId="404"/>
          <ac:spMkLst>
            <pc:docMk/>
            <pc:sldMk cId="3143570662" sldId="328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3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31" creationId="{00000000-0000-0000-0000-000000000000}"/>
          </ac:spMkLst>
        </pc:spChg>
        <pc:spChg chg="add del mod">
          <ac:chgData name="Bandara, Dilum (Data61, Eveleigh)" userId="7fa8ee33-8fdb-48f7-b772-d5ed5950799f" providerId="ADAL" clId="{D651A53C-368A-DB49-803F-37AC6677C3B1}" dt="2023-06-25T10:32:09.960" v="7981" actId="478"/>
          <ac:spMkLst>
            <pc:docMk/>
            <pc:sldMk cId="3143570662" sldId="328"/>
            <ac:spMk id="35" creationId="{BC9F6AED-53BF-7963-F23C-E938C4B17D8B}"/>
          </ac:spMkLst>
        </pc:spChg>
        <pc:spChg chg="mod">
          <ac:chgData name="Bandara, Dilum (Data61, Eveleigh)" userId="7fa8ee33-8fdb-48f7-b772-d5ed5950799f" providerId="ADAL" clId="{D651A53C-368A-DB49-803F-37AC6677C3B1}" dt="2023-06-25T10:08:36.360" v="7801" actId="1035"/>
          <ac:spMkLst>
            <pc:docMk/>
            <pc:sldMk cId="3143570662" sldId="328"/>
            <ac:spMk id="3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6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6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7:53.520" v="7783" actId="1036"/>
          <ac:spMkLst>
            <pc:docMk/>
            <pc:sldMk cId="3143570662" sldId="328"/>
            <ac:spMk id="7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08:14.423" v="7789" actId="14100"/>
          <ac:spMkLst>
            <pc:docMk/>
            <pc:sldMk cId="3143570662" sldId="328"/>
            <ac:spMk id="73" creationId="{00000000-0000-0000-0000-000000000000}"/>
          </ac:spMkLst>
        </pc:spChg>
        <pc:cxnChg chg="mod">
          <ac:chgData name="Bandara, Dilum (Data61, Eveleigh)" userId="7fa8ee33-8fdb-48f7-b772-d5ed5950799f" providerId="ADAL" clId="{D651A53C-368A-DB49-803F-37AC6677C3B1}" dt="2023-06-25T10:07:53.520" v="7783" actId="1036"/>
          <ac:cxnSpMkLst>
            <pc:docMk/>
            <pc:sldMk cId="3143570662" sldId="328"/>
            <ac:cxnSpMk id="5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10:04.768" v="7817" actId="1037"/>
          <ac:cxnSpMkLst>
            <pc:docMk/>
            <pc:sldMk cId="3143570662" sldId="328"/>
            <ac:cxnSpMk id="6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07:53.520" v="7783" actId="1036"/>
          <ac:cxnSpMkLst>
            <pc:docMk/>
            <pc:sldMk cId="3143570662" sldId="328"/>
            <ac:cxnSpMk id="7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07:53.520" v="7783" actId="1036"/>
          <ac:cxnSpMkLst>
            <pc:docMk/>
            <pc:sldMk cId="3143570662" sldId="328"/>
            <ac:cxnSpMk id="1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07:53.520" v="7783" actId="1036"/>
          <ac:cxnSpMkLst>
            <pc:docMk/>
            <pc:sldMk cId="3143570662" sldId="328"/>
            <ac:cxnSpMk id="3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10:04.768" v="7817" actId="1037"/>
          <ac:cxnSpMkLst>
            <pc:docMk/>
            <pc:sldMk cId="3143570662" sldId="328"/>
            <ac:cxnSpMk id="34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09:09.906" v="7809" actId="20577"/>
          <ac:cxnSpMkLst>
            <pc:docMk/>
            <pc:sldMk cId="3143570662" sldId="328"/>
            <ac:cxnSpMk id="39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09:24.306" v="7813" actId="20577"/>
          <ac:cxnSpMkLst>
            <pc:docMk/>
            <pc:sldMk cId="3143570662" sldId="328"/>
            <ac:cxnSpMk id="41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07:53.520" v="7783" actId="1036"/>
          <ac:cxnSpMkLst>
            <pc:docMk/>
            <pc:sldMk cId="3143570662" sldId="328"/>
            <ac:cxnSpMk id="42" creationId="{00000000-0000-0000-0000-000000000000}"/>
          </ac:cxnSpMkLst>
        </pc:cxnChg>
      </pc:sldChg>
      <pc:sldChg chg="delSp add del">
        <pc:chgData name="Bandara, Dilum (Data61, Eveleigh)" userId="7fa8ee33-8fdb-48f7-b772-d5ed5950799f" providerId="ADAL" clId="{D651A53C-368A-DB49-803F-37AC6677C3B1}" dt="2023-06-25T10:05:39.811" v="7754" actId="2696"/>
        <pc:sldMkLst>
          <pc:docMk/>
          <pc:sldMk cId="2829661326" sldId="329"/>
        </pc:sldMkLst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829661326" sldId="329"/>
            <ac:spMk id="2" creationId="{00000000-0000-0000-0000-000000000000}"/>
          </ac:spMkLst>
        </pc:spChg>
      </pc:sldChg>
      <pc:sldChg chg="delSp modSp add mod">
        <pc:chgData name="Bandara, Dilum (Data61, Eveleigh)" userId="7fa8ee33-8fdb-48f7-b772-d5ed5950799f" providerId="ADAL" clId="{D651A53C-368A-DB49-803F-37AC6677C3B1}" dt="2023-06-25T10:25:28.456" v="7865" actId="20577"/>
        <pc:sldMkLst>
          <pc:docMk/>
          <pc:sldMk cId="3641150047" sldId="330"/>
        </pc:sldMkLst>
        <pc:spChg chg="del mod">
          <ac:chgData name="Bandara, Dilum (Data61, Eveleigh)" userId="7fa8ee33-8fdb-48f7-b772-d5ed5950799f" providerId="ADAL" clId="{D651A53C-368A-DB49-803F-37AC6677C3B1}" dt="2023-06-25T10:15:10.469" v="7861" actId="21"/>
          <ac:spMkLst>
            <pc:docMk/>
            <pc:sldMk cId="3641150047" sldId="330"/>
            <ac:spMk id="4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641150047" sldId="330"/>
            <ac:spMk id="1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3:58.245" v="7838" actId="58"/>
          <ac:spMkLst>
            <pc:docMk/>
            <pc:sldMk cId="3641150047" sldId="330"/>
            <ac:spMk id="1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3:53.748" v="7837" actId="1037"/>
          <ac:spMkLst>
            <pc:docMk/>
            <pc:sldMk cId="3641150047" sldId="330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4:14.075" v="7843" actId="404"/>
          <ac:spMkLst>
            <pc:docMk/>
            <pc:sldMk cId="3641150047" sldId="330"/>
            <ac:spMk id="1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4:43.331" v="7851" actId="20577"/>
          <ac:spMkLst>
            <pc:docMk/>
            <pc:sldMk cId="3641150047" sldId="330"/>
            <ac:spMk id="1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5:28.456" v="7865" actId="20577"/>
          <ac:spMkLst>
            <pc:docMk/>
            <pc:sldMk cId="3641150047" sldId="330"/>
            <ac:spMk id="1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4:32.816" v="7848" actId="58"/>
          <ac:spMkLst>
            <pc:docMk/>
            <pc:sldMk cId="3641150047" sldId="330"/>
            <ac:spMk id="1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5:26.640" v="7864" actId="20577"/>
          <ac:spMkLst>
            <pc:docMk/>
            <pc:sldMk cId="3641150047" sldId="330"/>
            <ac:spMk id="1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3:34.390" v="7829" actId="20577"/>
          <ac:spMkLst>
            <pc:docMk/>
            <pc:sldMk cId="3641150047" sldId="330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4:20.112" v="7844" actId="404"/>
          <ac:spMkLst>
            <pc:docMk/>
            <pc:sldMk cId="3641150047" sldId="330"/>
            <ac:spMk id="35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10:14:46.070" v="7852" actId="478"/>
          <ac:spMkLst>
            <pc:docMk/>
            <pc:sldMk cId="3641150047" sldId="330"/>
            <ac:spMk id="6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4:49.990" v="7854" actId="20577"/>
          <ac:spMkLst>
            <pc:docMk/>
            <pc:sldMk cId="3641150047" sldId="330"/>
            <ac:spMk id="8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5:04.456" v="7858" actId="20577"/>
          <ac:spMkLst>
            <pc:docMk/>
            <pc:sldMk cId="3641150047" sldId="330"/>
            <ac:spMk id="8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14:57.278" v="7856" actId="20577"/>
          <ac:spMkLst>
            <pc:docMk/>
            <pc:sldMk cId="3641150047" sldId="330"/>
            <ac:spMk id="85" creationId="{00000000-0000-0000-0000-000000000000}"/>
          </ac:spMkLst>
        </pc:spChg>
        <pc:cxnChg chg="mod">
          <ac:chgData name="Bandara, Dilum (Data61, Eveleigh)" userId="7fa8ee33-8fdb-48f7-b772-d5ed5950799f" providerId="ADAL" clId="{D651A53C-368A-DB49-803F-37AC6677C3B1}" dt="2023-06-25T10:13:53.748" v="7837" actId="1037"/>
          <ac:cxnSpMkLst>
            <pc:docMk/>
            <pc:sldMk cId="3641150047" sldId="330"/>
            <ac:cxnSpMk id="38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13:40.398" v="7831" actId="20577"/>
          <ac:cxnSpMkLst>
            <pc:docMk/>
            <pc:sldMk cId="3641150047" sldId="330"/>
            <ac:cxnSpMk id="39" creationId="{00000000-0000-0000-0000-000000000000}"/>
          </ac:cxnSpMkLst>
        </pc:cxnChg>
      </pc:sldChg>
      <pc:sldChg chg="delSp modSp add mod">
        <pc:chgData name="Bandara, Dilum (Data61, Eveleigh)" userId="7fa8ee33-8fdb-48f7-b772-d5ed5950799f" providerId="ADAL" clId="{D651A53C-368A-DB49-803F-37AC6677C3B1}" dt="2023-06-25T10:27:15.144" v="7892" actId="20577"/>
        <pc:sldMkLst>
          <pc:docMk/>
          <pc:sldMk cId="4051648708" sldId="331"/>
        </pc:sldMkLst>
        <pc:spChg chg="mod">
          <ac:chgData name="Bandara, Dilum (Data61, Eveleigh)" userId="7fa8ee33-8fdb-48f7-b772-d5ed5950799f" providerId="ADAL" clId="{D651A53C-368A-DB49-803F-37AC6677C3B1}" dt="2023-06-25T10:27:05.739" v="7888" actId="20577"/>
          <ac:spMkLst>
            <pc:docMk/>
            <pc:sldMk cId="4051648708" sldId="331"/>
            <ac:spMk id="4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4051648708" sldId="331"/>
            <ac:spMk id="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6:07.057" v="7876" actId="20577"/>
          <ac:spMkLst>
            <pc:docMk/>
            <pc:sldMk cId="4051648708" sldId="331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6:48.166" v="7884" actId="20577"/>
          <ac:spMkLst>
            <pc:docMk/>
            <pc:sldMk cId="4051648708" sldId="331"/>
            <ac:spMk id="1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7:15.144" v="7892" actId="20577"/>
          <ac:spMkLst>
            <pc:docMk/>
            <pc:sldMk cId="4051648708" sldId="331"/>
            <ac:spMk id="18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5:57.426" v="7872" actId="20577"/>
          <ac:spMkLst>
            <pc:docMk/>
            <pc:sldMk cId="4051648708" sldId="331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6:29.284" v="7878" actId="122"/>
          <ac:spMkLst>
            <pc:docMk/>
            <pc:sldMk cId="4051648708" sldId="331"/>
            <ac:spMk id="3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6:34.981" v="7879" actId="20577"/>
          <ac:spMkLst>
            <pc:docMk/>
            <pc:sldMk cId="4051648708" sldId="331"/>
            <ac:spMk id="3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26:54.167" v="7885" actId="20577"/>
          <ac:spMkLst>
            <pc:docMk/>
            <pc:sldMk cId="4051648708" sldId="331"/>
            <ac:spMk id="37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10:25:49.850" v="7869" actId="478"/>
          <ac:spMkLst>
            <pc:docMk/>
            <pc:sldMk cId="4051648708" sldId="331"/>
            <ac:spMk id="73" creationId="{00000000-0000-0000-0000-000000000000}"/>
          </ac:spMkLst>
        </pc:spChg>
        <pc:cxnChg chg="mod">
          <ac:chgData name="Bandara, Dilum (Data61, Eveleigh)" userId="7fa8ee33-8fdb-48f7-b772-d5ed5950799f" providerId="ADAL" clId="{D651A53C-368A-DB49-803F-37AC6677C3B1}" dt="2023-06-25T10:26:07.057" v="7876" actId="20577"/>
          <ac:cxnSpMkLst>
            <pc:docMk/>
            <pc:sldMk cId="4051648708" sldId="331"/>
            <ac:cxnSpMk id="39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26:48.043" v="7883" actId="20577"/>
          <ac:cxnSpMkLst>
            <pc:docMk/>
            <pc:sldMk cId="4051648708" sldId="331"/>
            <ac:cxnSpMk id="41" creationId="{00000000-0000-0000-0000-000000000000}"/>
          </ac:cxnSpMkLst>
        </pc:cxnChg>
      </pc:sldChg>
      <pc:sldChg chg="delSp modSp add mod chgLayout">
        <pc:chgData name="Bandara, Dilum (Data61, Eveleigh)" userId="7fa8ee33-8fdb-48f7-b772-d5ed5950799f" providerId="ADAL" clId="{D651A53C-368A-DB49-803F-37AC6677C3B1}" dt="2023-06-25T10:31:38.785" v="7980" actId="14100"/>
        <pc:sldMkLst>
          <pc:docMk/>
          <pc:sldMk cId="3745203065" sldId="332"/>
        </pc:sldMkLst>
        <pc:spChg chg="mod ord">
          <ac:chgData name="Bandara, Dilum (Data61, Eveleigh)" userId="7fa8ee33-8fdb-48f7-b772-d5ed5950799f" providerId="ADAL" clId="{D651A53C-368A-DB49-803F-37AC6677C3B1}" dt="2023-06-25T10:29:13.471" v="7958" actId="700"/>
          <ac:spMkLst>
            <pc:docMk/>
            <pc:sldMk cId="3745203065" sldId="332"/>
            <ac:spMk id="2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745203065" sldId="332"/>
            <ac:spMk id="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0:23.681" v="7973" actId="1036"/>
          <ac:spMkLst>
            <pc:docMk/>
            <pc:sldMk cId="3745203065" sldId="332"/>
            <ac:spMk id="5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31:24.894" v="7976" actId="255"/>
          <ac:spMkLst>
            <pc:docMk/>
            <pc:sldMk cId="3745203065" sldId="332"/>
            <ac:spMk id="6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29:13.471" v="7958" actId="700"/>
          <ac:spMkLst>
            <pc:docMk/>
            <pc:sldMk cId="3745203065" sldId="332"/>
            <ac:spMk id="8" creationId="{00000000-0000-0000-0000-000000000000}"/>
          </ac:spMkLst>
        </pc:spChg>
        <pc:picChg chg="mod">
          <ac:chgData name="Bandara, Dilum (Data61, Eveleigh)" userId="7fa8ee33-8fdb-48f7-b772-d5ed5950799f" providerId="ADAL" clId="{D651A53C-368A-DB49-803F-37AC6677C3B1}" dt="2023-06-25T10:31:38.785" v="7980" actId="14100"/>
          <ac:picMkLst>
            <pc:docMk/>
            <pc:sldMk cId="3745203065" sldId="332"/>
            <ac:picMk id="4" creationId="{00000000-0000-0000-0000-000000000000}"/>
          </ac:picMkLst>
        </pc:picChg>
        <pc:picChg chg="mod">
          <ac:chgData name="Bandara, Dilum (Data61, Eveleigh)" userId="7fa8ee33-8fdb-48f7-b772-d5ed5950799f" providerId="ADAL" clId="{D651A53C-368A-DB49-803F-37AC6677C3B1}" dt="2023-06-25T10:31:31.981" v="7978" actId="14100"/>
          <ac:picMkLst>
            <pc:docMk/>
            <pc:sldMk cId="3745203065" sldId="332"/>
            <ac:picMk id="7" creationId="{00000000-0000-0000-0000-000000000000}"/>
          </ac:picMkLst>
        </pc:picChg>
      </pc:sldChg>
      <pc:sldChg chg="addSp delSp modSp add mod">
        <pc:chgData name="Bandara, Dilum (Data61, Eveleigh)" userId="7fa8ee33-8fdb-48f7-b772-d5ed5950799f" providerId="ADAL" clId="{D651A53C-368A-DB49-803F-37AC6677C3B1}" dt="2023-06-25T10:36:31.136" v="8087" actId="20577"/>
        <pc:sldMkLst>
          <pc:docMk/>
          <pc:sldMk cId="1785442644" sldId="333"/>
        </pc:sldMkLst>
        <pc:spChg chg="mod">
          <ac:chgData name="Bandara, Dilum (Data61, Eveleigh)" userId="7fa8ee33-8fdb-48f7-b772-d5ed5950799f" providerId="ADAL" clId="{D651A53C-368A-DB49-803F-37AC6677C3B1}" dt="2023-06-25T10:32:32.981" v="7988" actId="27636"/>
          <ac:spMkLst>
            <pc:docMk/>
            <pc:sldMk cId="1785442644" sldId="333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3" creationId="{00000000-0000-0000-0000-000000000000}"/>
          </ac:spMkLst>
        </pc:spChg>
        <pc:spChg chg="add mod">
          <ac:chgData name="Bandara, Dilum (Data61, Eveleigh)" userId="7fa8ee33-8fdb-48f7-b772-d5ed5950799f" providerId="ADAL" clId="{D651A53C-368A-DB49-803F-37AC6677C3B1}" dt="2023-06-25T10:33:01.185" v="8018" actId="1037"/>
          <ac:spMkLst>
            <pc:docMk/>
            <pc:sldMk cId="1785442644" sldId="333"/>
            <ac:spMk id="4" creationId="{69676616-E327-4269-14AD-E8562DDAFC78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8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785442644" sldId="333"/>
            <ac:spMk id="1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11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3:23.921" v="8030" actId="20577"/>
          <ac:spMkLst>
            <pc:docMk/>
            <pc:sldMk cId="1785442644" sldId="333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1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2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2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2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2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2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3:13.154" v="8025" actId="20577"/>
          <ac:spMkLst>
            <pc:docMk/>
            <pc:sldMk cId="1785442644" sldId="333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3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3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43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4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4:33.064" v="8055" actId="122"/>
          <ac:spMkLst>
            <pc:docMk/>
            <pc:sldMk cId="1785442644" sldId="333"/>
            <ac:spMk id="4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4:43.321" v="8058" actId="6549"/>
          <ac:spMkLst>
            <pc:docMk/>
            <pc:sldMk cId="1785442644" sldId="333"/>
            <ac:spMk id="5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6:31.136" v="8087" actId="20577"/>
          <ac:spMkLst>
            <pc:docMk/>
            <pc:sldMk cId="1785442644" sldId="333"/>
            <ac:spMk id="6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32:41" v="7998" actId="1035"/>
          <ac:spMkLst>
            <pc:docMk/>
            <pc:sldMk cId="1785442644" sldId="333"/>
            <ac:spMk id="66" creationId="{00000000-0000-0000-0000-000000000000}"/>
          </ac:spMkLst>
        </pc:spChg>
        <pc:spChg chg="del mod">
          <ac:chgData name="Bandara, Dilum (Data61, Eveleigh)" userId="7fa8ee33-8fdb-48f7-b772-d5ed5950799f" providerId="ADAL" clId="{D651A53C-368A-DB49-803F-37AC6677C3B1}" dt="2023-06-25T10:32:56.325" v="8003" actId="478"/>
          <ac:spMkLst>
            <pc:docMk/>
            <pc:sldMk cId="1785442644" sldId="333"/>
            <ac:spMk id="73" creationId="{00000000-0000-0000-0000-000000000000}"/>
          </ac:spMkLst>
        </pc:spChg>
        <pc:cxnChg chg="mod">
          <ac:chgData name="Bandara, Dilum (Data61, Eveleigh)" userId="7fa8ee33-8fdb-48f7-b772-d5ed5950799f" providerId="ADAL" clId="{D651A53C-368A-DB49-803F-37AC6677C3B1}" dt="2023-06-25T10:32:41" v="7998" actId="1035"/>
          <ac:cxnSpMkLst>
            <pc:docMk/>
            <pc:sldMk cId="1785442644" sldId="333"/>
            <ac:cxnSpMk id="5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2:41" v="7998" actId="1035"/>
          <ac:cxnSpMkLst>
            <pc:docMk/>
            <pc:sldMk cId="1785442644" sldId="333"/>
            <ac:cxnSpMk id="7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2:41" v="7998" actId="1035"/>
          <ac:cxnSpMkLst>
            <pc:docMk/>
            <pc:sldMk cId="1785442644" sldId="333"/>
            <ac:cxnSpMk id="3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3:07.632" v="8023" actId="403"/>
          <ac:cxnSpMkLst>
            <pc:docMk/>
            <pc:sldMk cId="1785442644" sldId="333"/>
            <ac:cxnSpMk id="34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3:23.921" v="8030" actId="20577"/>
          <ac:cxnSpMkLst>
            <pc:docMk/>
            <pc:sldMk cId="1785442644" sldId="333"/>
            <ac:cxnSpMk id="39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4:43.321" v="8058" actId="6549"/>
          <ac:cxnSpMkLst>
            <pc:docMk/>
            <pc:sldMk cId="1785442644" sldId="333"/>
            <ac:cxnSpMk id="4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4:31.395" v="8054" actId="20577"/>
          <ac:cxnSpMkLst>
            <pc:docMk/>
            <pc:sldMk cId="1785442644" sldId="333"/>
            <ac:cxnSpMk id="46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6:11.898" v="8075" actId="14100"/>
          <ac:cxnSpMkLst>
            <pc:docMk/>
            <pc:sldMk cId="1785442644" sldId="333"/>
            <ac:cxnSpMk id="6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32:41" v="7998" actId="1035"/>
          <ac:cxnSpMkLst>
            <pc:docMk/>
            <pc:sldMk cId="1785442644" sldId="333"/>
            <ac:cxnSpMk id="64" creationId="{00000000-0000-0000-0000-000000000000}"/>
          </ac:cxnSpMkLst>
        </pc:cxnChg>
      </pc:sldChg>
      <pc:sldChg chg="delSp modSp add mod chgLayout">
        <pc:chgData name="Bandara, Dilum (Data61, Eveleigh)" userId="7fa8ee33-8fdb-48f7-b772-d5ed5950799f" providerId="ADAL" clId="{D651A53C-368A-DB49-803F-37AC6677C3B1}" dt="2023-06-25T11:01:16.434" v="8458" actId="27636"/>
        <pc:sldMkLst>
          <pc:docMk/>
          <pc:sldMk cId="3082260370" sldId="336"/>
        </pc:sldMkLst>
        <pc:spChg chg="mod ord">
          <ac:chgData name="Bandara, Dilum (Data61, Eveleigh)" userId="7fa8ee33-8fdb-48f7-b772-d5ed5950799f" providerId="ADAL" clId="{D651A53C-368A-DB49-803F-37AC6677C3B1}" dt="2023-06-25T11:01:16.434" v="8458" actId="27636"/>
          <ac:spMkLst>
            <pc:docMk/>
            <pc:sldMk cId="3082260370" sldId="336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43:00.655" v="8178" actId="27636"/>
          <ac:spMkLst>
            <pc:docMk/>
            <pc:sldMk cId="3082260370" sldId="336"/>
            <ac:spMk id="3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082260370" sldId="336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36:45.862" v="8088" actId="700"/>
          <ac:spMkLst>
            <pc:docMk/>
            <pc:sldMk cId="3082260370" sldId="336"/>
            <ac:spMk id="5" creationId="{00000000-0000-0000-0000-000000000000}"/>
          </ac:spMkLst>
        </pc:spChg>
      </pc:sldChg>
      <pc:sldChg chg="addSp delSp modSp add mod modClrScheme chgLayout">
        <pc:chgData name="Bandara, Dilum (Data61, Eveleigh)" userId="7fa8ee33-8fdb-48f7-b772-d5ed5950799f" providerId="ADAL" clId="{D651A53C-368A-DB49-803F-37AC6677C3B1}" dt="2023-06-25T10:48:00.435" v="8276" actId="20577"/>
        <pc:sldMkLst>
          <pc:docMk/>
          <pc:sldMk cId="2673365238" sldId="338"/>
        </pc:sldMkLst>
        <pc:spChg chg="mod ord">
          <ac:chgData name="Bandara, Dilum (Data61, Eveleigh)" userId="7fa8ee33-8fdb-48f7-b772-d5ed5950799f" providerId="ADAL" clId="{D651A53C-368A-DB49-803F-37AC6677C3B1}" dt="2023-06-25T10:43:57.176" v="8211" actId="6264"/>
          <ac:spMkLst>
            <pc:docMk/>
            <pc:sldMk cId="2673365238" sldId="338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3:32.177" v="8201" actId="20577"/>
          <ac:spMkLst>
            <pc:docMk/>
            <pc:sldMk cId="2673365238" sldId="338"/>
            <ac:spMk id="3" creationId="{00000000-0000-0000-0000-000000000000}"/>
          </ac:spMkLst>
        </pc:spChg>
        <pc:spChg chg="add mod ord">
          <ac:chgData name="Bandara, Dilum (Data61, Eveleigh)" userId="7fa8ee33-8fdb-48f7-b772-d5ed5950799f" providerId="ADAL" clId="{D651A53C-368A-DB49-803F-37AC6677C3B1}" dt="2023-06-25T10:48:00.435" v="8276" actId="20577"/>
          <ac:spMkLst>
            <pc:docMk/>
            <pc:sldMk cId="2673365238" sldId="338"/>
            <ac:spMk id="4" creationId="{D6D85341-BBA3-4711-D792-6FEC0B02B22D}"/>
          </ac:spMkLst>
        </pc:spChg>
        <pc:spChg chg="mod">
          <ac:chgData name="Bandara, Dilum (Data61, Eveleigh)" userId="7fa8ee33-8fdb-48f7-b772-d5ed5950799f" providerId="ADAL" clId="{D651A53C-368A-DB49-803F-37AC6677C3B1}" dt="2023-06-25T10:43:37.557" v="8203" actId="20577"/>
          <ac:spMkLst>
            <pc:docMk/>
            <pc:sldMk cId="2673365238" sldId="338"/>
            <ac:spMk id="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3:19.428" v="8196" actId="1035"/>
          <ac:spMkLst>
            <pc:docMk/>
            <pc:sldMk cId="2673365238" sldId="338"/>
            <ac:spMk id="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3:19.428" v="8196" actId="1035"/>
          <ac:spMkLst>
            <pc:docMk/>
            <pc:sldMk cId="2673365238" sldId="338"/>
            <ac:spMk id="7" creationId="{00000000-0000-0000-0000-000000000000}"/>
          </ac:spMkLst>
        </pc:spChg>
        <pc:spChg chg="add del mod">
          <ac:chgData name="Bandara, Dilum (Data61, Eveleigh)" userId="7fa8ee33-8fdb-48f7-b772-d5ed5950799f" providerId="ADAL" clId="{D651A53C-368A-DB49-803F-37AC6677C3B1}" dt="2023-06-25T10:43:57.176" v="8211" actId="6264"/>
          <ac:spMkLst>
            <pc:docMk/>
            <pc:sldMk cId="2673365238" sldId="338"/>
            <ac:spMk id="8" creationId="{2AF4C78C-BDC3-6796-80F7-EC3E99F520D9}"/>
          </ac:spMkLst>
        </pc:spChg>
        <pc:spChg chg="add del mod">
          <ac:chgData name="Bandara, Dilum (Data61, Eveleigh)" userId="7fa8ee33-8fdb-48f7-b772-d5ed5950799f" providerId="ADAL" clId="{D651A53C-368A-DB49-803F-37AC6677C3B1}" dt="2023-06-25T10:43:57.176" v="8211" actId="6264"/>
          <ac:spMkLst>
            <pc:docMk/>
            <pc:sldMk cId="2673365238" sldId="338"/>
            <ac:spMk id="10" creationId="{245FE12B-64D2-964A-3146-9CCD32DBE272}"/>
          </ac:spMkLst>
        </pc:spChg>
        <pc:spChg chg="add del mod">
          <ac:chgData name="Bandara, Dilum (Data61, Eveleigh)" userId="7fa8ee33-8fdb-48f7-b772-d5ed5950799f" providerId="ADAL" clId="{D651A53C-368A-DB49-803F-37AC6677C3B1}" dt="2023-06-25T10:43:57.176" v="8211" actId="6264"/>
          <ac:spMkLst>
            <pc:docMk/>
            <pc:sldMk cId="2673365238" sldId="338"/>
            <ac:spMk id="12" creationId="{BE3958A6-076A-EEA1-79DB-E0C52C126537}"/>
          </ac:spMkLst>
        </pc:spChg>
        <pc:spChg chg="mod">
          <ac:chgData name="Bandara, Dilum (Data61, Eveleigh)" userId="7fa8ee33-8fdb-48f7-b772-d5ed5950799f" providerId="ADAL" clId="{D651A53C-368A-DB49-803F-37AC6677C3B1}" dt="2023-06-25T10:43:42.187" v="8205" actId="20577"/>
          <ac:spMkLst>
            <pc:docMk/>
            <pc:sldMk cId="2673365238" sldId="338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3:19.428" v="8196" actId="1035"/>
          <ac:spMkLst>
            <pc:docMk/>
            <pc:sldMk cId="2673365238" sldId="338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3:19.428" v="8196" actId="1035"/>
          <ac:spMkLst>
            <pc:docMk/>
            <pc:sldMk cId="2673365238" sldId="338"/>
            <ac:spMk id="30" creationId="{00000000-0000-0000-0000-000000000000}"/>
          </ac:spMkLst>
        </pc:spChg>
        <pc:spChg chg="del mod">
          <ac:chgData name="Bandara, Dilum (Data61, Eveleigh)" userId="7fa8ee33-8fdb-48f7-b772-d5ed5950799f" providerId="ADAL" clId="{D651A53C-368A-DB49-803F-37AC6677C3B1}" dt="2023-06-25T10:44:10.131" v="8219"/>
          <ac:spMkLst>
            <pc:docMk/>
            <pc:sldMk cId="2673365238" sldId="338"/>
            <ac:spMk id="36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673365238" sldId="338"/>
            <ac:spMk id="38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43:57.176" v="8211" actId="6264"/>
          <ac:spMkLst>
            <pc:docMk/>
            <pc:sldMk cId="2673365238" sldId="338"/>
            <ac:spMk id="39" creationId="{00000000-0000-0000-0000-000000000000}"/>
          </ac:spMkLst>
        </pc:spChg>
        <pc:cxnChg chg="mod">
          <ac:chgData name="Bandara, Dilum (Data61, Eveleigh)" userId="7fa8ee33-8fdb-48f7-b772-d5ed5950799f" providerId="ADAL" clId="{D651A53C-368A-DB49-803F-37AC6677C3B1}" dt="2023-06-25T10:43:19.428" v="8196" actId="1035"/>
          <ac:cxnSpMkLst>
            <pc:docMk/>
            <pc:sldMk cId="2673365238" sldId="338"/>
            <ac:cxnSpMk id="9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3:19.428" v="8196" actId="1035"/>
          <ac:cxnSpMkLst>
            <pc:docMk/>
            <pc:sldMk cId="2673365238" sldId="338"/>
            <ac:cxnSpMk id="11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3:19.428" v="8196" actId="1035"/>
          <ac:cxnSpMkLst>
            <pc:docMk/>
            <pc:sldMk cId="2673365238" sldId="338"/>
            <ac:cxnSpMk id="13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3:19.428" v="8196" actId="1035"/>
          <ac:cxnSpMkLst>
            <pc:docMk/>
            <pc:sldMk cId="2673365238" sldId="338"/>
            <ac:cxnSpMk id="15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3:19.428" v="8196" actId="1035"/>
          <ac:cxnSpMkLst>
            <pc:docMk/>
            <pc:sldMk cId="2673365238" sldId="338"/>
            <ac:cxnSpMk id="3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3:19.428" v="8196" actId="1035"/>
          <ac:cxnSpMkLst>
            <pc:docMk/>
            <pc:sldMk cId="2673365238" sldId="338"/>
            <ac:cxnSpMk id="34" creationId="{00000000-0000-0000-0000-000000000000}"/>
          </ac:cxnSpMkLst>
        </pc:cxnChg>
      </pc:sldChg>
      <pc:sldChg chg="addSp delSp modSp add mod modClrScheme chgLayout">
        <pc:chgData name="Bandara, Dilum (Data61, Eveleigh)" userId="7fa8ee33-8fdb-48f7-b772-d5ed5950799f" providerId="ADAL" clId="{D651A53C-368A-DB49-803F-37AC6677C3B1}" dt="2023-06-25T10:53:04.872" v="8422" actId="20577"/>
        <pc:sldMkLst>
          <pc:docMk/>
          <pc:sldMk cId="144536575" sldId="339"/>
        </pc:sldMkLst>
        <pc:spChg chg="mod ord">
          <ac:chgData name="Bandara, Dilum (Data61, Eveleigh)" userId="7fa8ee33-8fdb-48f7-b772-d5ed5950799f" providerId="ADAL" clId="{D651A53C-368A-DB49-803F-37AC6677C3B1}" dt="2023-06-25T10:48:37.745" v="8291" actId="700"/>
          <ac:spMkLst>
            <pc:docMk/>
            <pc:sldMk cId="144536575" sldId="339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3" creationId="{00000000-0000-0000-0000-000000000000}"/>
          </ac:spMkLst>
        </pc:spChg>
        <pc:spChg chg="add mod ord">
          <ac:chgData name="Bandara, Dilum (Data61, Eveleigh)" userId="7fa8ee33-8fdb-48f7-b772-d5ed5950799f" providerId="ADAL" clId="{D651A53C-368A-DB49-803F-37AC6677C3B1}" dt="2023-06-25T10:53:04.872" v="8422" actId="20577"/>
          <ac:spMkLst>
            <pc:docMk/>
            <pc:sldMk cId="144536575" sldId="339"/>
            <ac:spMk id="4" creationId="{168CA124-CBC0-F129-839B-02E6363B874A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5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6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7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9:21.120" v="8315" actId="1036"/>
          <ac:spMkLst>
            <pc:docMk/>
            <pc:sldMk cId="144536575" sldId="339"/>
            <ac:spMk id="1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9:24.030" v="8321" actId="1037"/>
          <ac:spMkLst>
            <pc:docMk/>
            <pc:sldMk cId="144536575" sldId="339"/>
            <ac:spMk id="20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9:29.217" v="8325" actId="1037"/>
          <ac:spMkLst>
            <pc:docMk/>
            <pc:sldMk cId="144536575" sldId="339"/>
            <ac:spMk id="21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29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10:48:54.534" v="8301" actId="1035"/>
          <ac:spMkLst>
            <pc:docMk/>
            <pc:sldMk cId="144536575" sldId="339"/>
            <ac:spMk id="30" creationId="{00000000-0000-0000-0000-000000000000}"/>
          </ac:spMkLst>
        </pc:spChg>
        <pc:spChg chg="del mod">
          <ac:chgData name="Bandara, Dilum (Data61, Eveleigh)" userId="7fa8ee33-8fdb-48f7-b772-d5ed5950799f" providerId="ADAL" clId="{D651A53C-368A-DB49-803F-37AC6677C3B1}" dt="2023-06-25T10:48:38.249" v="8293"/>
          <ac:spMkLst>
            <pc:docMk/>
            <pc:sldMk cId="144536575" sldId="339"/>
            <ac:spMk id="36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44536575" sldId="339"/>
            <ac:spMk id="40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0:48:37.745" v="8291" actId="700"/>
          <ac:spMkLst>
            <pc:docMk/>
            <pc:sldMk cId="144536575" sldId="339"/>
            <ac:spMk id="41" creationId="{00000000-0000-0000-0000-000000000000}"/>
          </ac:spMkLst>
        </pc:spChg>
        <pc:spChg chg="del mod">
          <ac:chgData name="Bandara, Dilum (Data61, Eveleigh)" userId="7fa8ee33-8fdb-48f7-b772-d5ed5950799f" providerId="ADAL" clId="{D651A53C-368A-DB49-803F-37AC6677C3B1}" dt="2023-06-25T10:50:22.192" v="8380" actId="478"/>
          <ac:spMkLst>
            <pc:docMk/>
            <pc:sldMk cId="144536575" sldId="339"/>
            <ac:spMk id="49" creationId="{00000000-0000-0000-0000-000000000000}"/>
          </ac:spMkLst>
        </pc:spChg>
        <pc:cxnChg chg="mod">
          <ac:chgData name="Bandara, Dilum (Data61, Eveleigh)" userId="7fa8ee33-8fdb-48f7-b772-d5ed5950799f" providerId="ADAL" clId="{D651A53C-368A-DB49-803F-37AC6677C3B1}" dt="2023-06-25T10:48:54.534" v="8301" actId="1035"/>
          <ac:cxnSpMkLst>
            <pc:docMk/>
            <pc:sldMk cId="144536575" sldId="339"/>
            <ac:cxnSpMk id="9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8:54.534" v="8301" actId="1035"/>
          <ac:cxnSpMkLst>
            <pc:docMk/>
            <pc:sldMk cId="144536575" sldId="339"/>
            <ac:cxnSpMk id="11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8:54.534" v="8301" actId="1035"/>
          <ac:cxnSpMkLst>
            <pc:docMk/>
            <pc:sldMk cId="144536575" sldId="339"/>
            <ac:cxnSpMk id="13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8:54.534" v="8301" actId="1035"/>
          <ac:cxnSpMkLst>
            <pc:docMk/>
            <pc:sldMk cId="144536575" sldId="339"/>
            <ac:cxnSpMk id="15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8:54.534" v="8301" actId="1035"/>
          <ac:cxnSpMkLst>
            <pc:docMk/>
            <pc:sldMk cId="144536575" sldId="339"/>
            <ac:cxnSpMk id="32" creationId="{00000000-0000-0000-0000-000000000000}"/>
          </ac:cxnSpMkLst>
        </pc:cxnChg>
        <pc:cxnChg chg="mod">
          <ac:chgData name="Bandara, Dilum (Data61, Eveleigh)" userId="7fa8ee33-8fdb-48f7-b772-d5ed5950799f" providerId="ADAL" clId="{D651A53C-368A-DB49-803F-37AC6677C3B1}" dt="2023-06-25T10:48:54.534" v="8301" actId="1035"/>
          <ac:cxnSpMkLst>
            <pc:docMk/>
            <pc:sldMk cId="144536575" sldId="339"/>
            <ac:cxnSpMk id="34" creationId="{00000000-0000-0000-0000-000000000000}"/>
          </ac:cxnSpMkLst>
        </pc:cxnChg>
      </pc:sldChg>
      <pc:sldChg chg="delSp add ord">
        <pc:chgData name="Bandara, Dilum (Data61, Eveleigh)" userId="7fa8ee33-8fdb-48f7-b772-d5ed5950799f" providerId="ADAL" clId="{D651A53C-368A-DB49-803F-37AC6677C3B1}" dt="2023-06-25T11:05:25.839" v="8537" actId="20578"/>
        <pc:sldMkLst>
          <pc:docMk/>
          <pc:sldMk cId="4000249191" sldId="351"/>
        </pc:sldMkLst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4000249191" sldId="351"/>
            <ac:spMk id="2" creationId="{00000000-0000-0000-0000-000000000000}"/>
          </ac:spMkLst>
        </pc:spChg>
      </pc:sldChg>
      <pc:sldChg chg="delSp modSp add del mod">
        <pc:chgData name="Bandara, Dilum (Data61, Eveleigh)" userId="7fa8ee33-8fdb-48f7-b772-d5ed5950799f" providerId="ADAL" clId="{D651A53C-368A-DB49-803F-37AC6677C3B1}" dt="2023-06-25T11:06:16.826" v="8538" actId="2696"/>
        <pc:sldMkLst>
          <pc:docMk/>
          <pc:sldMk cId="1819368733" sldId="352"/>
        </pc:sldMkLst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819368733" sldId="352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D651A53C-368A-DB49-803F-37AC6677C3B1}" dt="2023-06-25T08:11:46.582" v="121" actId="27636"/>
          <ac:spMkLst>
            <pc:docMk/>
            <pc:sldMk cId="1819368733" sldId="352"/>
            <ac:spMk id="6" creationId="{00000000-0000-0000-0000-000000000000}"/>
          </ac:spMkLst>
        </pc:spChg>
      </pc:sldChg>
      <pc:sldChg chg="addSp delSp modSp add mod chgLayout">
        <pc:chgData name="Bandara, Dilum (Data61, Eveleigh)" userId="7fa8ee33-8fdb-48f7-b772-d5ed5950799f" providerId="ADAL" clId="{D651A53C-368A-DB49-803F-37AC6677C3B1}" dt="2023-06-25T11:03:31.800" v="8530" actId="27636"/>
        <pc:sldMkLst>
          <pc:docMk/>
          <pc:sldMk cId="376357975" sldId="354"/>
        </pc:sldMkLst>
        <pc:spChg chg="mod ord">
          <ac:chgData name="Bandara, Dilum (Data61, Eveleigh)" userId="7fa8ee33-8fdb-48f7-b772-d5ed5950799f" providerId="ADAL" clId="{D651A53C-368A-DB49-803F-37AC6677C3B1}" dt="2023-06-25T11:03:31.785" v="8529" actId="6264"/>
          <ac:spMkLst>
            <pc:docMk/>
            <pc:sldMk cId="376357975" sldId="354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1:03:31.800" v="8530" actId="27636"/>
          <ac:spMkLst>
            <pc:docMk/>
            <pc:sldMk cId="376357975" sldId="354"/>
            <ac:spMk id="3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76357975" sldId="354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D651A53C-368A-DB49-803F-37AC6677C3B1}" dt="2023-06-25T11:03:31.785" v="8529" actId="6264"/>
          <ac:spMkLst>
            <pc:docMk/>
            <pc:sldMk cId="376357975" sldId="354"/>
            <ac:spMk id="5" creationId="{00000000-0000-0000-0000-000000000000}"/>
          </ac:spMkLst>
        </pc:spChg>
        <pc:spChg chg="add del mod">
          <ac:chgData name="Bandara, Dilum (Data61, Eveleigh)" userId="7fa8ee33-8fdb-48f7-b772-d5ed5950799f" providerId="ADAL" clId="{D651A53C-368A-DB49-803F-37AC6677C3B1}" dt="2023-06-25T11:03:31.785" v="8529" actId="6264"/>
          <ac:spMkLst>
            <pc:docMk/>
            <pc:sldMk cId="376357975" sldId="354"/>
            <ac:spMk id="6" creationId="{E4909D64-2AA9-9523-B701-178239B28802}"/>
          </ac:spMkLst>
        </pc:spChg>
        <pc:spChg chg="add del mod">
          <ac:chgData name="Bandara, Dilum (Data61, Eveleigh)" userId="7fa8ee33-8fdb-48f7-b772-d5ed5950799f" providerId="ADAL" clId="{D651A53C-368A-DB49-803F-37AC6677C3B1}" dt="2023-06-25T11:03:31.785" v="8529" actId="6264"/>
          <ac:spMkLst>
            <pc:docMk/>
            <pc:sldMk cId="376357975" sldId="354"/>
            <ac:spMk id="7" creationId="{3B15DF05-AE0F-4B54-90FA-F1A3323554E6}"/>
          </ac:spMkLst>
        </pc:spChg>
        <pc:spChg chg="add del mod">
          <ac:chgData name="Bandara, Dilum (Data61, Eveleigh)" userId="7fa8ee33-8fdb-48f7-b772-d5ed5950799f" providerId="ADAL" clId="{D651A53C-368A-DB49-803F-37AC6677C3B1}" dt="2023-06-25T11:03:31.785" v="8529" actId="6264"/>
          <ac:spMkLst>
            <pc:docMk/>
            <pc:sldMk cId="376357975" sldId="354"/>
            <ac:spMk id="8" creationId="{E57913BC-920F-C6B5-9923-F3230AE4CF16}"/>
          </ac:spMkLst>
        </pc:spChg>
      </pc:sldChg>
      <pc:sldChg chg="delSp modSp add del mod">
        <pc:chgData name="Bandara, Dilum (Data61, Eveleigh)" userId="7fa8ee33-8fdb-48f7-b772-d5ed5950799f" providerId="ADAL" clId="{D651A53C-368A-DB49-803F-37AC6677C3B1}" dt="2023-06-25T11:05:02.492" v="8535" actId="2696"/>
        <pc:sldMkLst>
          <pc:docMk/>
          <pc:sldMk cId="2213125526" sldId="357"/>
        </pc:sldMkLst>
        <pc:spChg chg="mod">
          <ac:chgData name="Bandara, Dilum (Data61, Eveleigh)" userId="7fa8ee33-8fdb-48f7-b772-d5ed5950799f" providerId="ADAL" clId="{D651A53C-368A-DB49-803F-37AC6677C3B1}" dt="2023-06-25T08:12:17.284" v="123" actId="27636"/>
          <ac:spMkLst>
            <pc:docMk/>
            <pc:sldMk cId="2213125526" sldId="357"/>
            <ac:spMk id="3" creationId="{00000000-0000-0000-0000-000000000000}"/>
          </ac:spMkLst>
        </pc:spChg>
        <pc:spChg chg="del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213125526" sldId="357"/>
            <ac:spMk id="4" creationId="{00000000-0000-0000-0000-000000000000}"/>
          </ac:spMkLst>
        </pc:spChg>
      </pc:sldChg>
      <pc:sldChg chg="addSp modSp add del mod">
        <pc:chgData name="Bandara, Dilum (Data61, Eveleigh)" userId="7fa8ee33-8fdb-48f7-b772-d5ed5950799f" providerId="ADAL" clId="{D651A53C-368A-DB49-803F-37AC6677C3B1}" dt="2023-06-25T11:09:54.607" v="8684" actId="2696"/>
        <pc:sldMkLst>
          <pc:docMk/>
          <pc:sldMk cId="1903743265" sldId="367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903743265" sldId="367"/>
            <ac:spMk id="2" creationId="{F8333055-1828-7F8D-9BAA-76D27A81F618}"/>
          </ac:spMkLst>
        </pc:spChg>
        <pc:spChg chg="mod">
          <ac:chgData name="Bandara, Dilum (Data61, Eveleigh)" userId="7fa8ee33-8fdb-48f7-b772-d5ed5950799f" providerId="ADAL" clId="{D651A53C-368A-DB49-803F-37AC6677C3B1}" dt="2023-06-25T07:47:28.706" v="45" actId="27636"/>
          <ac:spMkLst>
            <pc:docMk/>
            <pc:sldMk cId="1903743265" sldId="367"/>
            <ac:spMk id="4" creationId="{95FB97A4-CC6E-4884-BE95-3C05E9F5862C}"/>
          </ac:spMkLst>
        </pc:spChg>
      </pc:sldChg>
      <pc:sldChg chg="add ord">
        <pc:chgData name="Bandara, Dilum (Data61, Eveleigh)" userId="7fa8ee33-8fdb-48f7-b772-d5ed5950799f" providerId="ADAL" clId="{D651A53C-368A-DB49-803F-37AC6677C3B1}" dt="2023-06-25T11:10:29.480" v="8686" actId="20578"/>
        <pc:sldMkLst>
          <pc:docMk/>
          <pc:sldMk cId="3874063288" sldId="367"/>
        </pc:sldMkLst>
      </pc:sldChg>
      <pc:sldChg chg="addSp modSp add del mod">
        <pc:chgData name="Bandara, Dilum (Data61, Eveleigh)" userId="7fa8ee33-8fdb-48f7-b772-d5ed5950799f" providerId="ADAL" clId="{D651A53C-368A-DB49-803F-37AC6677C3B1}" dt="2023-06-25T11:09:51.736" v="8683" actId="2696"/>
        <pc:sldMkLst>
          <pc:docMk/>
          <pc:sldMk cId="3928876791" sldId="370"/>
        </pc:sldMkLst>
        <pc:spChg chg="mod">
          <ac:chgData name="Bandara, Dilum (Data61, Eveleigh)" userId="7fa8ee33-8fdb-48f7-b772-d5ed5950799f" providerId="ADAL" clId="{D651A53C-368A-DB49-803F-37AC6677C3B1}" dt="2023-06-25T07:47:28.715" v="47" actId="27636"/>
          <ac:spMkLst>
            <pc:docMk/>
            <pc:sldMk cId="3928876791" sldId="370"/>
            <ac:spMk id="2" creationId="{2DEE2231-A651-4B0C-A42F-366354628DC9}"/>
          </ac:spMkLst>
        </pc:spChg>
        <pc:spChg chg="mod">
          <ac:chgData name="Bandara, Dilum (Data61, Eveleigh)" userId="7fa8ee33-8fdb-48f7-b772-d5ed5950799f" providerId="ADAL" clId="{D651A53C-368A-DB49-803F-37AC6677C3B1}" dt="2023-06-25T07:47:28.709" v="46" actId="27636"/>
          <ac:spMkLst>
            <pc:docMk/>
            <pc:sldMk cId="3928876791" sldId="370"/>
            <ac:spMk id="3" creationId="{579FD0FE-D5F3-42FD-955F-C8818AD63E01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928876791" sldId="370"/>
            <ac:spMk id="4" creationId="{CD5FD302-192E-78E1-D795-FAF198E278D6}"/>
          </ac:spMkLst>
        </pc:spChg>
      </pc:sldChg>
      <pc:sldChg chg="modSp mod modNotesTx">
        <pc:chgData name="Bandara, Dilum (Data61, Eveleigh)" userId="7fa8ee33-8fdb-48f7-b772-d5ed5950799f" providerId="ADAL" clId="{D651A53C-368A-DB49-803F-37AC6677C3B1}" dt="2023-06-25T11:15:26.679" v="8731" actId="404"/>
        <pc:sldMkLst>
          <pc:docMk/>
          <pc:sldMk cId="3997470111" sldId="374"/>
        </pc:sldMkLst>
        <pc:spChg chg="mod">
          <ac:chgData name="Bandara, Dilum (Data61, Eveleigh)" userId="7fa8ee33-8fdb-48f7-b772-d5ed5950799f" providerId="ADAL" clId="{D651A53C-368A-DB49-803F-37AC6677C3B1}" dt="2023-06-25T11:15:26.679" v="8731" actId="404"/>
          <ac:spMkLst>
            <pc:docMk/>
            <pc:sldMk cId="3997470111" sldId="374"/>
            <ac:spMk id="4" creationId="{C99371BB-9C33-4129-85DF-8AEA046330EB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237" v="4" actId="2696"/>
        <pc:sldMkLst>
          <pc:docMk/>
          <pc:sldMk cId="899109491" sldId="382"/>
        </pc:sldMkLst>
      </pc:sldChg>
      <pc:sldChg chg="del">
        <pc:chgData name="Bandara, Dilum (Data61, Eveleigh)" userId="7fa8ee33-8fdb-48f7-b772-d5ed5950799f" providerId="ADAL" clId="{D651A53C-368A-DB49-803F-37AC6677C3B1}" dt="2023-06-25T07:45:59.234" v="3" actId="2696"/>
        <pc:sldMkLst>
          <pc:docMk/>
          <pc:sldMk cId="3882644914" sldId="383"/>
        </pc:sldMkLst>
      </pc:sldChg>
      <pc:sldChg chg="del">
        <pc:chgData name="Bandara, Dilum (Data61, Eveleigh)" userId="7fa8ee33-8fdb-48f7-b772-d5ed5950799f" providerId="ADAL" clId="{D651A53C-368A-DB49-803F-37AC6677C3B1}" dt="2023-06-25T07:45:59.386" v="12" actId="2696"/>
        <pc:sldMkLst>
          <pc:docMk/>
          <pc:sldMk cId="4001883231" sldId="391"/>
        </pc:sldMkLst>
      </pc:sldChg>
      <pc:sldChg chg="addSp modSp add del">
        <pc:chgData name="Bandara, Dilum (Data61, Eveleigh)" userId="7fa8ee33-8fdb-48f7-b772-d5ed5950799f" providerId="ADAL" clId="{D651A53C-368A-DB49-803F-37AC6677C3B1}" dt="2023-06-25T10:05:06.028" v="7752" actId="2696"/>
        <pc:sldMkLst>
          <pc:docMk/>
          <pc:sldMk cId="623334879" sldId="396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623334879" sldId="396"/>
            <ac:spMk id="4" creationId="{F9C29CB6-2949-815E-2BFD-7A9DB1B9447E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11:03:49.663" v="8531" actId="2696"/>
        <pc:sldMkLst>
          <pc:docMk/>
          <pc:sldMk cId="3537340248" sldId="396"/>
        </pc:sldMkLst>
      </pc:sldChg>
      <pc:sldChg chg="modSp add mod">
        <pc:chgData name="Bandara, Dilum (Data61, Eveleigh)" userId="7fa8ee33-8fdb-48f7-b772-d5ed5950799f" providerId="ADAL" clId="{D651A53C-368A-DB49-803F-37AC6677C3B1}" dt="2023-06-25T11:04:25.001" v="8534" actId="27636"/>
        <pc:sldMkLst>
          <pc:docMk/>
          <pc:sldMk cId="3619657667" sldId="396"/>
        </pc:sldMkLst>
        <pc:spChg chg="mod">
          <ac:chgData name="Bandara, Dilum (Data61, Eveleigh)" userId="7fa8ee33-8fdb-48f7-b772-d5ed5950799f" providerId="ADAL" clId="{D651A53C-368A-DB49-803F-37AC6677C3B1}" dt="2023-06-25T11:04:25.001" v="8534" actId="27636"/>
          <ac:spMkLst>
            <pc:docMk/>
            <pc:sldMk cId="3619657667" sldId="396"/>
            <ac:spMk id="2" creationId="{C69B6117-8BD2-7566-9B10-5A5052DE1976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432" v="18" actId="2696"/>
        <pc:sldMkLst>
          <pc:docMk/>
          <pc:sldMk cId="3033179521" sldId="397"/>
        </pc:sldMkLst>
      </pc:sldChg>
      <pc:sldChg chg="add del">
        <pc:chgData name="Bandara, Dilum (Data61, Eveleigh)" userId="7fa8ee33-8fdb-48f7-b772-d5ed5950799f" providerId="ADAL" clId="{D651A53C-368A-DB49-803F-37AC6677C3B1}" dt="2023-06-25T11:03:49.663" v="8531" actId="2696"/>
        <pc:sldMkLst>
          <pc:docMk/>
          <pc:sldMk cId="717493226" sldId="398"/>
        </pc:sldMkLst>
      </pc:sldChg>
      <pc:sldChg chg="add">
        <pc:chgData name="Bandara, Dilum (Data61, Eveleigh)" userId="7fa8ee33-8fdb-48f7-b772-d5ed5950799f" providerId="ADAL" clId="{D651A53C-368A-DB49-803F-37AC6677C3B1}" dt="2023-06-25T11:03:53.379" v="8532"/>
        <pc:sldMkLst>
          <pc:docMk/>
          <pc:sldMk cId="2426597514" sldId="398"/>
        </pc:sldMkLst>
      </pc:sldChg>
      <pc:sldChg chg="addSp modSp add del">
        <pc:chgData name="Bandara, Dilum (Data61, Eveleigh)" userId="7fa8ee33-8fdb-48f7-b772-d5ed5950799f" providerId="ADAL" clId="{D651A53C-368A-DB49-803F-37AC6677C3B1}" dt="2023-06-25T10:05:06.028" v="7752" actId="2696"/>
        <pc:sldMkLst>
          <pc:docMk/>
          <pc:sldMk cId="2572256763" sldId="398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572256763" sldId="398"/>
            <ac:spMk id="4" creationId="{FEE632BF-349E-4EBE-24C8-DA45A8181912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08:07:14.395" v="107" actId="2696"/>
        <pc:sldMkLst>
          <pc:docMk/>
          <pc:sldMk cId="2928163808" sldId="403"/>
        </pc:sldMkLst>
      </pc:sldChg>
      <pc:sldChg chg="addSp modSp ad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1434576535" sldId="405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434576535" sldId="405"/>
            <ac:spMk id="2" creationId="{1E5D5CC6-EBA5-D999-DE77-91DF88A647EC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232" v="2" actId="2696"/>
        <pc:sldMkLst>
          <pc:docMk/>
          <pc:sldMk cId="4279192184" sldId="406"/>
        </pc:sldMkLst>
      </pc:sldChg>
      <pc:sldChg chg="addSp modSp ad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928942747" sldId="407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928942747" sldId="407"/>
            <ac:spMk id="4" creationId="{63654FF8-C776-CA00-19A1-C0E2C6B83AFD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392" v="14" actId="2696"/>
        <pc:sldMkLst>
          <pc:docMk/>
          <pc:sldMk cId="3535267218" sldId="407"/>
        </pc:sldMkLst>
      </pc:sldChg>
      <pc:sldChg chg="del">
        <pc:chgData name="Bandara, Dilum (Data61, Eveleigh)" userId="7fa8ee33-8fdb-48f7-b772-d5ed5950799f" providerId="ADAL" clId="{D651A53C-368A-DB49-803F-37AC6677C3B1}" dt="2023-06-25T07:45:59.208" v="0" actId="2696"/>
        <pc:sldMkLst>
          <pc:docMk/>
          <pc:sldMk cId="3917542297" sldId="408"/>
        </pc:sldMkLst>
      </pc:sldChg>
      <pc:sldChg chg="del">
        <pc:chgData name="Bandara, Dilum (Data61, Eveleigh)" userId="7fa8ee33-8fdb-48f7-b772-d5ed5950799f" providerId="ADAL" clId="{D651A53C-368A-DB49-803F-37AC6677C3B1}" dt="2023-06-25T07:45:59.458" v="20" actId="2696"/>
        <pc:sldMkLst>
          <pc:docMk/>
          <pc:sldMk cId="3952614510" sldId="409"/>
        </pc:sldMkLst>
      </pc:sldChg>
      <pc:sldChg chg="del">
        <pc:chgData name="Bandara, Dilum (Data61, Eveleigh)" userId="7fa8ee33-8fdb-48f7-b772-d5ed5950799f" providerId="ADAL" clId="{D651A53C-368A-DB49-803F-37AC6677C3B1}" dt="2023-06-25T07:45:59.392" v="15" actId="2696"/>
        <pc:sldMkLst>
          <pc:docMk/>
          <pc:sldMk cId="1978114561" sldId="422"/>
        </pc:sldMkLst>
      </pc:sldChg>
      <pc:sldChg chg="del">
        <pc:chgData name="Bandara, Dilum (Data61, Eveleigh)" userId="7fa8ee33-8fdb-48f7-b772-d5ed5950799f" providerId="ADAL" clId="{D651A53C-368A-DB49-803F-37AC6677C3B1}" dt="2023-06-25T07:45:59.431" v="17" actId="2696"/>
        <pc:sldMkLst>
          <pc:docMk/>
          <pc:sldMk cId="1139299444" sldId="423"/>
        </pc:sldMkLst>
      </pc:sldChg>
      <pc:sldChg chg="add del">
        <pc:chgData name="Bandara, Dilum (Data61, Eveleigh)" userId="7fa8ee33-8fdb-48f7-b772-d5ed5950799f" providerId="ADAL" clId="{D651A53C-368A-DB49-803F-37AC6677C3B1}" dt="2023-06-25T08:07:53.680" v="110" actId="2696"/>
        <pc:sldMkLst>
          <pc:docMk/>
          <pc:sldMk cId="3700603863" sldId="922"/>
        </pc:sldMkLst>
      </pc:sldChg>
      <pc:sldChg chg="addSp modSp add mo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2551350564" sldId="954"/>
        </pc:sldMkLst>
        <pc:spChg chg="mod">
          <ac:chgData name="Bandara, Dilum (Data61, Eveleigh)" userId="7fa8ee33-8fdb-48f7-b772-d5ed5950799f" providerId="ADAL" clId="{D651A53C-368A-DB49-803F-37AC6677C3B1}" dt="2023-06-25T07:47:28.659" v="41" actId="27636"/>
          <ac:spMkLst>
            <pc:docMk/>
            <pc:sldMk cId="2551350564" sldId="954"/>
            <ac:spMk id="2" creationId="{676EB6DA-1EF0-A139-0D94-2D5D3EE41B89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551350564" sldId="954"/>
            <ac:spMk id="9" creationId="{A292E92F-F404-0C2E-74C0-94C10C0C1A2B}"/>
          </ac:spMkLst>
        </pc:spChg>
      </pc:sldChg>
      <pc:sldChg chg="addSp modSp ad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3363446133" sldId="958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3363446133" sldId="958"/>
            <ac:spMk id="4" creationId="{3C9BF506-BCAB-3195-86B6-960E2A78F2E5}"/>
          </ac:spMkLst>
        </pc:spChg>
      </pc:sldChg>
      <pc:sldChg chg="addSp modSp ad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1717899865" sldId="960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717899865" sldId="960"/>
            <ac:spMk id="2" creationId="{6BECD776-1BD7-4DDD-8DD7-7E327A34A23B}"/>
          </ac:spMkLst>
        </pc:spChg>
      </pc:sldChg>
      <pc:sldChg chg="modSp add del mod">
        <pc:chgData name="Bandara, Dilum (Data61, Eveleigh)" userId="7fa8ee33-8fdb-48f7-b772-d5ed5950799f" providerId="ADAL" clId="{D651A53C-368A-DB49-803F-37AC6677C3B1}" dt="2023-06-25T08:07:16.153" v="108" actId="2696"/>
        <pc:sldMkLst>
          <pc:docMk/>
          <pc:sldMk cId="2682131298" sldId="961"/>
        </pc:sldMkLst>
        <pc:spChg chg="mod">
          <ac:chgData name="Bandara, Dilum (Data61, Eveleigh)" userId="7fa8ee33-8fdb-48f7-b772-d5ed5950799f" providerId="ADAL" clId="{D651A53C-368A-DB49-803F-37AC6677C3B1}" dt="2023-06-25T07:47:28.742" v="48" actId="27636"/>
          <ac:spMkLst>
            <pc:docMk/>
            <pc:sldMk cId="2682131298" sldId="961"/>
            <ac:spMk id="2" creationId="{47801998-69C0-4DD0-83CD-635410671FDD}"/>
          </ac:spMkLst>
        </pc:spChg>
      </pc:sldChg>
      <pc:sldChg chg="addSp modSp ad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936731583" sldId="962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936731583" sldId="962"/>
            <ac:spMk id="4" creationId="{B4842395-1CF7-6B07-E4DF-84C5203B70A3}"/>
          </ac:spMkLst>
        </pc:spChg>
      </pc:sldChg>
      <pc:sldChg chg="addSp modSp add mo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243287753" sldId="963"/>
        </pc:sldMkLst>
        <pc:spChg chg="mod">
          <ac:chgData name="Bandara, Dilum (Data61, Eveleigh)" userId="7fa8ee33-8fdb-48f7-b772-d5ed5950799f" providerId="ADAL" clId="{D651A53C-368A-DB49-803F-37AC6677C3B1}" dt="2023-06-25T07:47:28.679" v="42" actId="27636"/>
          <ac:spMkLst>
            <pc:docMk/>
            <pc:sldMk cId="243287753" sldId="963"/>
            <ac:spMk id="2" creationId="{BE3C645F-F0E8-44DB-8F5A-FA1054B74824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43287753" sldId="963"/>
            <ac:spMk id="4" creationId="{1CDB7E46-5292-C5E2-F665-6EC1A284EFAA}"/>
          </ac:spMkLst>
        </pc:spChg>
      </pc:sldChg>
      <pc:sldChg chg="addSp modSp add mo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2167637671" sldId="964"/>
        </pc:sldMkLst>
        <pc:spChg chg="mod">
          <ac:chgData name="Bandara, Dilum (Data61, Eveleigh)" userId="7fa8ee33-8fdb-48f7-b772-d5ed5950799f" providerId="ADAL" clId="{D651A53C-368A-DB49-803F-37AC6677C3B1}" dt="2023-06-25T07:47:28.691" v="43" actId="27636"/>
          <ac:spMkLst>
            <pc:docMk/>
            <pc:sldMk cId="2167637671" sldId="964"/>
            <ac:spMk id="2" creationId="{BE04719B-3C1B-4FF3-847A-E9D7A16E0187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167637671" sldId="964"/>
            <ac:spMk id="4" creationId="{8D4E59A3-BE9A-550F-D38B-B4266AD4A1CA}"/>
          </ac:spMkLst>
        </pc:spChg>
      </pc:sldChg>
      <pc:sldChg chg="modSp add del mod">
        <pc:chgData name="Bandara, Dilum (Data61, Eveleigh)" userId="7fa8ee33-8fdb-48f7-b772-d5ed5950799f" providerId="ADAL" clId="{D651A53C-368A-DB49-803F-37AC6677C3B1}" dt="2023-06-25T07:50:09.480" v="53" actId="2696"/>
        <pc:sldMkLst>
          <pc:docMk/>
          <pc:sldMk cId="4210490855" sldId="973"/>
        </pc:sldMkLst>
        <pc:spChg chg="mod">
          <ac:chgData name="Bandara, Dilum (Data61, Eveleigh)" userId="7fa8ee33-8fdb-48f7-b772-d5ed5950799f" providerId="ADAL" clId="{D651A53C-368A-DB49-803F-37AC6677C3B1}" dt="2023-06-25T07:47:28.766" v="50" actId="27636"/>
          <ac:spMkLst>
            <pc:docMk/>
            <pc:sldMk cId="4210490855" sldId="973"/>
            <ac:spMk id="3" creationId="{1107C74E-8E7C-E5FA-C5FE-06133BF8FFF4}"/>
          </ac:spMkLst>
        </pc:spChg>
        <pc:spChg chg="mod">
          <ac:chgData name="Bandara, Dilum (Data61, Eveleigh)" userId="7fa8ee33-8fdb-48f7-b772-d5ed5950799f" providerId="ADAL" clId="{D651A53C-368A-DB49-803F-37AC6677C3B1}" dt="2023-06-25T07:47:28.771" v="51" actId="27636"/>
          <ac:spMkLst>
            <pc:docMk/>
            <pc:sldMk cId="4210490855" sldId="973"/>
            <ac:spMk id="7" creationId="{D765D4F5-DC83-7A59-2FA7-A0505AFD1B23}"/>
          </ac:spMkLst>
        </pc:spChg>
      </pc:sldChg>
      <pc:sldChg chg="modSp add del mod">
        <pc:chgData name="Bandara, Dilum (Data61, Eveleigh)" userId="7fa8ee33-8fdb-48f7-b772-d5ed5950799f" providerId="ADAL" clId="{D651A53C-368A-DB49-803F-37AC6677C3B1}" dt="2023-06-25T07:50:09.488" v="60" actId="2696"/>
        <pc:sldMkLst>
          <pc:docMk/>
          <pc:sldMk cId="2456388764" sldId="975"/>
        </pc:sldMkLst>
        <pc:spChg chg="mod">
          <ac:chgData name="Bandara, Dilum (Data61, Eveleigh)" userId="7fa8ee33-8fdb-48f7-b772-d5ed5950799f" providerId="ADAL" clId="{D651A53C-368A-DB49-803F-37AC6677C3B1}" dt="2023-06-25T07:47:28.760" v="49" actId="27636"/>
          <ac:spMkLst>
            <pc:docMk/>
            <pc:sldMk cId="2456388764" sldId="975"/>
            <ac:spMk id="5" creationId="{FBF600DA-B496-4DD5-ADC7-47167A8F3FDD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07:50:09.485" v="58" actId="2696"/>
        <pc:sldMkLst>
          <pc:docMk/>
          <pc:sldMk cId="3929229001" sldId="976"/>
        </pc:sldMkLst>
      </pc:sldChg>
      <pc:sldChg chg="add del">
        <pc:chgData name="Bandara, Dilum (Data61, Eveleigh)" userId="7fa8ee33-8fdb-48f7-b772-d5ed5950799f" providerId="ADAL" clId="{D651A53C-368A-DB49-803F-37AC6677C3B1}" dt="2023-06-25T07:50:09.489" v="61" actId="2696"/>
        <pc:sldMkLst>
          <pc:docMk/>
          <pc:sldMk cId="3625969347" sldId="977"/>
        </pc:sldMkLst>
      </pc:sldChg>
      <pc:sldChg chg="modSp add del mod">
        <pc:chgData name="Bandara, Dilum (Data61, Eveleigh)" userId="7fa8ee33-8fdb-48f7-b772-d5ed5950799f" providerId="ADAL" clId="{D651A53C-368A-DB49-803F-37AC6677C3B1}" dt="2023-06-25T07:50:09.482" v="56" actId="2696"/>
        <pc:sldMkLst>
          <pc:docMk/>
          <pc:sldMk cId="3563178305" sldId="978"/>
        </pc:sldMkLst>
        <pc:spChg chg="mod">
          <ac:chgData name="Bandara, Dilum (Data61, Eveleigh)" userId="7fa8ee33-8fdb-48f7-b772-d5ed5950799f" providerId="ADAL" clId="{D651A53C-368A-DB49-803F-37AC6677C3B1}" dt="2023-06-25T07:47:28.575" v="35" actId="27636"/>
          <ac:spMkLst>
            <pc:docMk/>
            <pc:sldMk cId="3563178305" sldId="978"/>
            <ac:spMk id="2" creationId="{8BBD3EF3-7A4E-972A-BBA3-52229C5D63DE}"/>
          </ac:spMkLst>
        </pc:spChg>
      </pc:sldChg>
      <pc:sldChg chg="modSp add del mod">
        <pc:chgData name="Bandara, Dilum (Data61, Eveleigh)" userId="7fa8ee33-8fdb-48f7-b772-d5ed5950799f" providerId="ADAL" clId="{D651A53C-368A-DB49-803F-37AC6677C3B1}" dt="2023-06-25T07:50:09.486" v="59" actId="2696"/>
        <pc:sldMkLst>
          <pc:docMk/>
          <pc:sldMk cId="2168434152" sldId="979"/>
        </pc:sldMkLst>
        <pc:spChg chg="mod">
          <ac:chgData name="Bandara, Dilum (Data61, Eveleigh)" userId="7fa8ee33-8fdb-48f7-b772-d5ed5950799f" providerId="ADAL" clId="{D651A53C-368A-DB49-803F-37AC6677C3B1}" dt="2023-06-25T07:47:28.594" v="37" actId="27636"/>
          <ac:spMkLst>
            <pc:docMk/>
            <pc:sldMk cId="2168434152" sldId="979"/>
            <ac:spMk id="2" creationId="{8D7F12E8-AD38-635F-5907-5D6B8B2F7508}"/>
          </ac:spMkLst>
        </pc:spChg>
        <pc:spChg chg="mod">
          <ac:chgData name="Bandara, Dilum (Data61, Eveleigh)" userId="7fa8ee33-8fdb-48f7-b772-d5ed5950799f" providerId="ADAL" clId="{D651A53C-368A-DB49-803F-37AC6677C3B1}" dt="2023-06-25T07:47:28.593" v="36" actId="27636"/>
          <ac:spMkLst>
            <pc:docMk/>
            <pc:sldMk cId="2168434152" sldId="979"/>
            <ac:spMk id="9" creationId="{2F24B226-8902-8F9F-6BCA-5D91F5C89CC4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07:50:09.478" v="52" actId="2696"/>
        <pc:sldMkLst>
          <pc:docMk/>
          <pc:sldMk cId="1022763172" sldId="980"/>
        </pc:sldMkLst>
      </pc:sldChg>
      <pc:sldChg chg="modSp add del mod">
        <pc:chgData name="Bandara, Dilum (Data61, Eveleigh)" userId="7fa8ee33-8fdb-48f7-b772-d5ed5950799f" providerId="ADAL" clId="{D651A53C-368A-DB49-803F-37AC6677C3B1}" dt="2023-06-25T07:50:09.484" v="57" actId="2696"/>
        <pc:sldMkLst>
          <pc:docMk/>
          <pc:sldMk cId="558283694" sldId="981"/>
        </pc:sldMkLst>
        <pc:spChg chg="mod">
          <ac:chgData name="Bandara, Dilum (Data61, Eveleigh)" userId="7fa8ee33-8fdb-48f7-b772-d5ed5950799f" providerId="ADAL" clId="{D651A53C-368A-DB49-803F-37AC6677C3B1}" dt="2023-06-25T07:47:28.524" v="34" actId="27636"/>
          <ac:spMkLst>
            <pc:docMk/>
            <pc:sldMk cId="558283694" sldId="981"/>
            <ac:spMk id="2" creationId="{31B6DE25-0799-BD56-EEC2-B282CFE7D2E5}"/>
          </ac:spMkLst>
        </pc:spChg>
      </pc:sldChg>
      <pc:sldChg chg="addSp modSp add mod ord modNotesTx">
        <pc:chgData name="Bandara, Dilum (Data61, Eveleigh)" userId="7fa8ee33-8fdb-48f7-b772-d5ed5950799f" providerId="ADAL" clId="{D651A53C-368A-DB49-803F-37AC6677C3B1}" dt="2023-06-25T10:03:57.945" v="7734" actId="20578"/>
        <pc:sldMkLst>
          <pc:docMk/>
          <pc:sldMk cId="1575207365" sldId="982"/>
        </pc:sldMkLst>
        <pc:spChg chg="mod">
          <ac:chgData name="Bandara, Dilum (Data61, Eveleigh)" userId="7fa8ee33-8fdb-48f7-b772-d5ed5950799f" providerId="ADAL" clId="{D651A53C-368A-DB49-803F-37AC6677C3B1}" dt="2023-06-25T09:53:28.311" v="7668" actId="20577"/>
          <ac:spMkLst>
            <pc:docMk/>
            <pc:sldMk cId="1575207365" sldId="982"/>
            <ac:spMk id="2" creationId="{EDF1C844-CB74-4EAE-8866-4517561184BE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575207365" sldId="982"/>
            <ac:spMk id="4" creationId="{56EEF054-A6B2-DF1D-728E-4D074BBA4583}"/>
          </ac:spMkLst>
        </pc:spChg>
      </pc:sldChg>
      <pc:sldChg chg="addSp modSp add mod ord modNotesTx">
        <pc:chgData name="Bandara, Dilum (Data61, Eveleigh)" userId="7fa8ee33-8fdb-48f7-b772-d5ed5950799f" providerId="ADAL" clId="{D651A53C-368A-DB49-803F-37AC6677C3B1}" dt="2023-06-25T10:28:21.587" v="7957" actId="20577"/>
        <pc:sldMkLst>
          <pc:docMk/>
          <pc:sldMk cId="237440542" sldId="983"/>
        </pc:sldMkLst>
        <pc:spChg chg="mod">
          <ac:chgData name="Bandara, Dilum (Data61, Eveleigh)" userId="7fa8ee33-8fdb-48f7-b772-d5ed5950799f" providerId="ADAL" clId="{D651A53C-368A-DB49-803F-37AC6677C3B1}" dt="2023-06-25T10:04:25" v="7749" actId="20577"/>
          <ac:spMkLst>
            <pc:docMk/>
            <pc:sldMk cId="237440542" sldId="983"/>
            <ac:spMk id="2" creationId="{23C405DD-829B-9655-C0A5-95DA11E36B17}"/>
          </ac:spMkLst>
        </pc:spChg>
        <pc:spChg chg="mod">
          <ac:chgData name="Bandara, Dilum (Data61, Eveleigh)" userId="7fa8ee33-8fdb-48f7-b772-d5ed5950799f" providerId="ADAL" clId="{D651A53C-368A-DB49-803F-37AC6677C3B1}" dt="2023-06-25T10:04:19.264" v="7744" actId="27636"/>
          <ac:spMkLst>
            <pc:docMk/>
            <pc:sldMk cId="237440542" sldId="983"/>
            <ac:spMk id="4" creationId="{EC9F031D-1476-7E91-4062-0A6A41134A41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37440542" sldId="983"/>
            <ac:spMk id="5" creationId="{E070ACD1-005C-A896-B18B-E4FA1C520496}"/>
          </ac:spMkLst>
        </pc:spChg>
      </pc:sldChg>
      <pc:sldChg chg="addSp delSp modSp add mod chgLayout">
        <pc:chgData name="Bandara, Dilum (Data61, Eveleigh)" userId="7fa8ee33-8fdb-48f7-b772-d5ed5950799f" providerId="ADAL" clId="{D651A53C-368A-DB49-803F-37AC6677C3B1}" dt="2023-06-25T11:00:24.263" v="8441" actId="14100"/>
        <pc:sldMkLst>
          <pc:docMk/>
          <pc:sldMk cId="1663358943" sldId="984"/>
        </pc:sldMkLst>
        <pc:spChg chg="mod ord">
          <ac:chgData name="Bandara, Dilum (Data61, Eveleigh)" userId="7fa8ee33-8fdb-48f7-b772-d5ed5950799f" providerId="ADAL" clId="{D651A53C-368A-DB49-803F-37AC6677C3B1}" dt="2023-06-25T11:00:24.263" v="8441" actId="14100"/>
          <ac:spMkLst>
            <pc:docMk/>
            <pc:sldMk cId="1663358943" sldId="984"/>
            <ac:spMk id="2" creationId="{BCFC4BDC-2D3B-D2F0-3211-39746995B616}"/>
          </ac:spMkLst>
        </pc:spChg>
        <pc:spChg chg="mod ord">
          <ac:chgData name="Bandara, Dilum (Data61, Eveleigh)" userId="7fa8ee33-8fdb-48f7-b772-d5ed5950799f" providerId="ADAL" clId="{D651A53C-368A-DB49-803F-37AC6677C3B1}" dt="2023-06-25T10:59:59.508" v="8435" actId="6264"/>
          <ac:spMkLst>
            <pc:docMk/>
            <pc:sldMk cId="1663358943" sldId="984"/>
            <ac:spMk id="3" creationId="{F8816F00-89B9-93ED-2A8B-7EC14E3CEB85}"/>
          </ac:spMkLst>
        </pc:spChg>
        <pc:spChg chg="mod ord">
          <ac:chgData name="Bandara, Dilum (Data61, Eveleigh)" userId="7fa8ee33-8fdb-48f7-b772-d5ed5950799f" providerId="ADAL" clId="{D651A53C-368A-DB49-803F-37AC6677C3B1}" dt="2023-06-25T10:59:59.508" v="8435" actId="6264"/>
          <ac:spMkLst>
            <pc:docMk/>
            <pc:sldMk cId="1663358943" sldId="984"/>
            <ac:spMk id="4" creationId="{04AF3BCA-D893-698A-8A4F-E02B98A71715}"/>
          </ac:spMkLst>
        </pc:spChg>
        <pc:spChg chg="add del mod">
          <ac:chgData name="Bandara, Dilum (Data61, Eveleigh)" userId="7fa8ee33-8fdb-48f7-b772-d5ed5950799f" providerId="ADAL" clId="{D651A53C-368A-DB49-803F-37AC6677C3B1}" dt="2023-06-25T10:59:59.508" v="8435" actId="6264"/>
          <ac:spMkLst>
            <pc:docMk/>
            <pc:sldMk cId="1663358943" sldId="984"/>
            <ac:spMk id="5" creationId="{307E4049-FB5C-F295-1307-363BC8B4A464}"/>
          </ac:spMkLst>
        </pc:spChg>
        <pc:spChg chg="add del mod">
          <ac:chgData name="Bandara, Dilum (Data61, Eveleigh)" userId="7fa8ee33-8fdb-48f7-b772-d5ed5950799f" providerId="ADAL" clId="{D651A53C-368A-DB49-803F-37AC6677C3B1}" dt="2023-06-25T10:59:59.508" v="8435" actId="6264"/>
          <ac:spMkLst>
            <pc:docMk/>
            <pc:sldMk cId="1663358943" sldId="984"/>
            <ac:spMk id="7" creationId="{DAA80CAB-5FB6-F21E-0AA7-67C26331E46C}"/>
          </ac:spMkLst>
        </pc:spChg>
        <pc:spChg chg="add del mod">
          <ac:chgData name="Bandara, Dilum (Data61, Eveleigh)" userId="7fa8ee33-8fdb-48f7-b772-d5ed5950799f" providerId="ADAL" clId="{D651A53C-368A-DB49-803F-37AC6677C3B1}" dt="2023-06-25T10:59:59.508" v="8435" actId="6264"/>
          <ac:spMkLst>
            <pc:docMk/>
            <pc:sldMk cId="1663358943" sldId="984"/>
            <ac:spMk id="9" creationId="{45A528A4-4A3F-A847-B976-096F17F3FF9F}"/>
          </ac:spMkLst>
        </pc:spChg>
        <pc:spChg chg="mod">
          <ac:chgData name="Bandara, Dilum (Data61, Eveleigh)" userId="7fa8ee33-8fdb-48f7-b772-d5ed5950799f" providerId="ADAL" clId="{D651A53C-368A-DB49-803F-37AC6677C3B1}" dt="2023-06-25T10:59:09.826" v="8429" actId="403"/>
          <ac:spMkLst>
            <pc:docMk/>
            <pc:sldMk cId="1663358943" sldId="984"/>
            <ac:spMk id="10" creationId="{7D8B91E7-E783-4175-5F8E-574D8EFC3BCA}"/>
          </ac:spMkLst>
        </pc:spChg>
        <pc:picChg chg="mod">
          <ac:chgData name="Bandara, Dilum (Data61, Eveleigh)" userId="7fa8ee33-8fdb-48f7-b772-d5ed5950799f" providerId="ADAL" clId="{D651A53C-368A-DB49-803F-37AC6677C3B1}" dt="2023-06-25T10:59:04.597" v="8426" actId="1035"/>
          <ac:picMkLst>
            <pc:docMk/>
            <pc:sldMk cId="1663358943" sldId="984"/>
            <ac:picMk id="6" creationId="{F06F3EB3-15FB-029A-65AF-5B1D9B0A1A66}"/>
          </ac:picMkLst>
        </pc:picChg>
      </pc:sldChg>
      <pc:sldChg chg="addSp modSp add del">
        <pc:chgData name="Bandara, Dilum (Data61, Eveleigh)" userId="7fa8ee33-8fdb-48f7-b772-d5ed5950799f" providerId="ADAL" clId="{D651A53C-368A-DB49-803F-37AC6677C3B1}" dt="2023-06-25T10:05:06.028" v="7752" actId="2696"/>
        <pc:sldMkLst>
          <pc:docMk/>
          <pc:sldMk cId="4010347785" sldId="984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4010347785" sldId="984"/>
            <ac:spMk id="4" creationId="{04AF3BCA-D893-698A-8A4F-E02B98A71715}"/>
          </ac:spMkLst>
        </pc:spChg>
      </pc:sldChg>
      <pc:sldChg chg="addSp modSp add del mod">
        <pc:chgData name="Bandara, Dilum (Data61, Eveleigh)" userId="7fa8ee33-8fdb-48f7-b772-d5ed5950799f" providerId="ADAL" clId="{D651A53C-368A-DB49-803F-37AC6677C3B1}" dt="2023-06-25T10:05:06.028" v="7752" actId="2696"/>
        <pc:sldMkLst>
          <pc:docMk/>
          <pc:sldMk cId="1070665848" sldId="985"/>
        </pc:sldMkLst>
        <pc:spChg chg="mod">
          <ac:chgData name="Bandara, Dilum (Data61, Eveleigh)" userId="7fa8ee33-8fdb-48f7-b772-d5ed5950799f" providerId="ADAL" clId="{D651A53C-368A-DB49-803F-37AC6677C3B1}" dt="2023-06-25T07:47:28.637" v="40" actId="27636"/>
          <ac:spMkLst>
            <pc:docMk/>
            <pc:sldMk cId="1070665848" sldId="985"/>
            <ac:spMk id="2" creationId="{8769DF10-ACCB-7291-698D-7AE792271926}"/>
          </ac:spMkLst>
        </pc:spChg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1070665848" sldId="985"/>
            <ac:spMk id="8" creationId="{B796DCE2-0D99-D7D5-3E62-877472B8DB2F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10:58:50.522" v="8423" actId="2696"/>
        <pc:sldMkLst>
          <pc:docMk/>
          <pc:sldMk cId="2126710130" sldId="985"/>
        </pc:sldMkLst>
      </pc:sldChg>
      <pc:sldChg chg="add del">
        <pc:chgData name="Bandara, Dilum (Data61, Eveleigh)" userId="7fa8ee33-8fdb-48f7-b772-d5ed5950799f" providerId="ADAL" clId="{D651A53C-368A-DB49-803F-37AC6677C3B1}" dt="2023-06-25T08:05:28.503" v="100" actId="2696"/>
        <pc:sldMkLst>
          <pc:docMk/>
          <pc:sldMk cId="1644619370" sldId="986"/>
        </pc:sldMkLst>
      </pc:sldChg>
      <pc:sldChg chg="modSp add del mod">
        <pc:chgData name="Bandara, Dilum (Data61, Eveleigh)" userId="7fa8ee33-8fdb-48f7-b772-d5ed5950799f" providerId="ADAL" clId="{D651A53C-368A-DB49-803F-37AC6677C3B1}" dt="2023-06-25T08:07:30.376" v="109" actId="2696"/>
        <pc:sldMkLst>
          <pc:docMk/>
          <pc:sldMk cId="3168454125" sldId="987"/>
        </pc:sldMkLst>
        <pc:spChg chg="mod">
          <ac:chgData name="Bandara, Dilum (Data61, Eveleigh)" userId="7fa8ee33-8fdb-48f7-b772-d5ed5950799f" providerId="ADAL" clId="{D651A53C-368A-DB49-803F-37AC6677C3B1}" dt="2023-06-25T07:47:28.696" v="44" actId="27636"/>
          <ac:spMkLst>
            <pc:docMk/>
            <pc:sldMk cId="3168454125" sldId="987"/>
            <ac:spMk id="4" creationId="{EF23EC97-FD11-69F7-B07B-42E4D686246B}"/>
          </ac:spMkLst>
        </pc:spChg>
      </pc:sldChg>
      <pc:sldChg chg="addSp modSp add">
        <pc:chgData name="Bandara, Dilum (Data61, Eveleigh)" userId="7fa8ee33-8fdb-48f7-b772-d5ed5950799f" providerId="ADAL" clId="{D651A53C-368A-DB49-803F-37AC6677C3B1}" dt="2023-06-25T08:15:54.955" v="135"/>
        <pc:sldMkLst>
          <pc:docMk/>
          <pc:sldMk cId="2393394041" sldId="988"/>
        </pc:sldMkLst>
        <pc:spChg chg="add mod">
          <ac:chgData name="Bandara, Dilum (Data61, Eveleigh)" userId="7fa8ee33-8fdb-48f7-b772-d5ed5950799f" providerId="ADAL" clId="{D651A53C-368A-DB49-803F-37AC6677C3B1}" dt="2023-06-25T08:15:54.955" v="135"/>
          <ac:spMkLst>
            <pc:docMk/>
            <pc:sldMk cId="2393394041" sldId="988"/>
            <ac:spMk id="2" creationId="{C9B5CC7B-DE8E-54C3-591D-2E2363BC2248}"/>
          </ac:spMkLst>
        </pc:spChg>
      </pc:sldChg>
      <pc:sldChg chg="add del">
        <pc:chgData name="Bandara, Dilum (Data61, Eveleigh)" userId="7fa8ee33-8fdb-48f7-b772-d5ed5950799f" providerId="ADAL" clId="{D651A53C-368A-DB49-803F-37AC6677C3B1}" dt="2023-06-25T08:07:07.887" v="104" actId="2696"/>
        <pc:sldMkLst>
          <pc:docMk/>
          <pc:sldMk cId="1182383079" sldId="989"/>
        </pc:sldMkLst>
      </pc:sldChg>
      <pc:sldChg chg="add del">
        <pc:chgData name="Bandara, Dilum (Data61, Eveleigh)" userId="7fa8ee33-8fdb-48f7-b772-d5ed5950799f" providerId="ADAL" clId="{D651A53C-368A-DB49-803F-37AC6677C3B1}" dt="2023-06-25T08:07:12.307" v="106" actId="2696"/>
        <pc:sldMkLst>
          <pc:docMk/>
          <pc:sldMk cId="541735931" sldId="990"/>
        </pc:sldMkLst>
      </pc:sldChg>
      <pc:sldChg chg="modSp mod">
        <pc:chgData name="Bandara, Dilum (Data61, Eveleigh)" userId="7fa8ee33-8fdb-48f7-b772-d5ed5950799f" providerId="ADAL" clId="{D651A53C-368A-DB49-803F-37AC6677C3B1}" dt="2023-06-25T08:04:52.699" v="97" actId="20577"/>
        <pc:sldMkLst>
          <pc:docMk/>
          <pc:sldMk cId="88818732" sldId="2689"/>
        </pc:sldMkLst>
        <pc:spChg chg="mod">
          <ac:chgData name="Bandara, Dilum (Data61, Eveleigh)" userId="7fa8ee33-8fdb-48f7-b772-d5ed5950799f" providerId="ADAL" clId="{D651A53C-368A-DB49-803F-37AC6677C3B1}" dt="2023-06-25T08:04:52.699" v="97" actId="20577"/>
          <ac:spMkLst>
            <pc:docMk/>
            <pc:sldMk cId="88818732" sldId="2689"/>
            <ac:spMk id="2" creationId="{00000000-0000-0000-0000-000000000000}"/>
          </ac:spMkLst>
        </pc:spChg>
      </pc:sldChg>
      <pc:sldChg chg="addSp modSp new mod modClrScheme chgLayout modNotesTx">
        <pc:chgData name="Bandara, Dilum (Data61, Eveleigh)" userId="7fa8ee33-8fdb-48f7-b772-d5ed5950799f" providerId="ADAL" clId="{D651A53C-368A-DB49-803F-37AC6677C3B1}" dt="2023-06-25T09:24:22.345" v="7667" actId="20577"/>
        <pc:sldMkLst>
          <pc:docMk/>
          <pc:sldMk cId="61940065" sldId="2690"/>
        </pc:sldMkLst>
        <pc:spChg chg="mod ord">
          <ac:chgData name="Bandara, Dilum (Data61, Eveleigh)" userId="7fa8ee33-8fdb-48f7-b772-d5ed5950799f" providerId="ADAL" clId="{D651A53C-368A-DB49-803F-37AC6677C3B1}" dt="2023-06-25T08:54:32.772" v="4686" actId="700"/>
          <ac:spMkLst>
            <pc:docMk/>
            <pc:sldMk cId="61940065" sldId="2690"/>
            <ac:spMk id="2" creationId="{03A19E48-F74F-821C-009B-C6F476D3A479}"/>
          </ac:spMkLst>
        </pc:spChg>
        <pc:spChg chg="mod ord">
          <ac:chgData name="Bandara, Dilum (Data61, Eveleigh)" userId="7fa8ee33-8fdb-48f7-b772-d5ed5950799f" providerId="ADAL" clId="{D651A53C-368A-DB49-803F-37AC6677C3B1}" dt="2023-06-25T08:54:32.772" v="4686" actId="700"/>
          <ac:spMkLst>
            <pc:docMk/>
            <pc:sldMk cId="61940065" sldId="2690"/>
            <ac:spMk id="3" creationId="{9981F1BE-7D72-CD01-CC5C-727814C30737}"/>
          </ac:spMkLst>
        </pc:spChg>
        <pc:spChg chg="add mod ord">
          <ac:chgData name="Bandara, Dilum (Data61, Eveleigh)" userId="7fa8ee33-8fdb-48f7-b772-d5ed5950799f" providerId="ADAL" clId="{D651A53C-368A-DB49-803F-37AC6677C3B1}" dt="2023-06-25T09:12:58.402" v="7341" actId="27636"/>
          <ac:spMkLst>
            <pc:docMk/>
            <pc:sldMk cId="61940065" sldId="2690"/>
            <ac:spMk id="4" creationId="{9EEC3E05-D9D5-7F93-BA73-4C1EA56E9682}"/>
          </ac:spMkLst>
        </pc:spChg>
      </pc:sldChg>
      <pc:sldChg chg="addSp modSp new mod modNotesTx">
        <pc:chgData name="Bandara, Dilum (Data61, Eveleigh)" userId="7fa8ee33-8fdb-48f7-b772-d5ed5950799f" providerId="ADAL" clId="{D651A53C-368A-DB49-803F-37AC6677C3B1}" dt="2023-06-25T11:17:30.553" v="8819" actId="20577"/>
        <pc:sldMkLst>
          <pc:docMk/>
          <pc:sldMk cId="1748213945" sldId="2691"/>
        </pc:sldMkLst>
        <pc:spChg chg="mod">
          <ac:chgData name="Bandara, Dilum (Data61, Eveleigh)" userId="7fa8ee33-8fdb-48f7-b772-d5ed5950799f" providerId="ADAL" clId="{D651A53C-368A-DB49-803F-37AC6677C3B1}" dt="2023-06-25T11:16:16.768" v="8797" actId="20577"/>
          <ac:spMkLst>
            <pc:docMk/>
            <pc:sldMk cId="1748213945" sldId="2691"/>
            <ac:spMk id="2" creationId="{AB242E2F-82C5-9802-A7E9-827088D745E3}"/>
          </ac:spMkLst>
        </pc:spChg>
        <pc:spChg chg="mod">
          <ac:chgData name="Bandara, Dilum (Data61, Eveleigh)" userId="7fa8ee33-8fdb-48f7-b772-d5ed5950799f" providerId="ADAL" clId="{D651A53C-368A-DB49-803F-37AC6677C3B1}" dt="2023-06-25T11:06:29.644" v="8549" actId="20577"/>
          <ac:spMkLst>
            <pc:docMk/>
            <pc:sldMk cId="1748213945" sldId="2691"/>
            <ac:spMk id="3" creationId="{A14F40BD-7879-9838-F203-7A71E475421B}"/>
          </ac:spMkLst>
        </pc:spChg>
        <pc:graphicFrameChg chg="add mod modGraphic">
          <ac:chgData name="Bandara, Dilum (Data61, Eveleigh)" userId="7fa8ee33-8fdb-48f7-b772-d5ed5950799f" providerId="ADAL" clId="{D651A53C-368A-DB49-803F-37AC6677C3B1}" dt="2023-06-25T11:16:44.372" v="8803" actId="1076"/>
          <ac:graphicFrameMkLst>
            <pc:docMk/>
            <pc:sldMk cId="1748213945" sldId="2691"/>
            <ac:graphicFrameMk id="5" creationId="{F4D991C3-C20E-4859-867E-C828EC968FB3}"/>
          </ac:graphicFrameMkLst>
        </pc:graphicFrameChg>
      </pc:sldChg>
      <pc:sldChg chg="addSp delSp modSp new mod modClrScheme chgLayout">
        <pc:chgData name="Bandara, Dilum (Data61, Eveleigh)" userId="7fa8ee33-8fdb-48f7-b772-d5ed5950799f" providerId="ADAL" clId="{D651A53C-368A-DB49-803F-37AC6677C3B1}" dt="2023-06-25T11:07:45.797" v="8632"/>
        <pc:sldMkLst>
          <pc:docMk/>
          <pc:sldMk cId="1978527466" sldId="2692"/>
        </pc:sldMkLst>
        <pc:spChg chg="del mod ord">
          <ac:chgData name="Bandara, Dilum (Data61, Eveleigh)" userId="7fa8ee33-8fdb-48f7-b772-d5ed5950799f" providerId="ADAL" clId="{D651A53C-368A-DB49-803F-37AC6677C3B1}" dt="2023-06-25T11:07:43.989" v="8630" actId="700"/>
          <ac:spMkLst>
            <pc:docMk/>
            <pc:sldMk cId="1978527466" sldId="2692"/>
            <ac:spMk id="2" creationId="{C64EDB44-8944-7483-3B35-EEEB9E3E62E6}"/>
          </ac:spMkLst>
        </pc:spChg>
        <pc:spChg chg="del">
          <ac:chgData name="Bandara, Dilum (Data61, Eveleigh)" userId="7fa8ee33-8fdb-48f7-b772-d5ed5950799f" providerId="ADAL" clId="{D651A53C-368A-DB49-803F-37AC6677C3B1}" dt="2023-06-25T11:07:43.989" v="8630" actId="700"/>
          <ac:spMkLst>
            <pc:docMk/>
            <pc:sldMk cId="1978527466" sldId="2692"/>
            <ac:spMk id="3" creationId="{BF47134E-CBCD-09AC-41FF-62286CFBF4F4}"/>
          </ac:spMkLst>
        </pc:spChg>
        <pc:spChg chg="mod ord">
          <ac:chgData name="Bandara, Dilum (Data61, Eveleigh)" userId="7fa8ee33-8fdb-48f7-b772-d5ed5950799f" providerId="ADAL" clId="{D651A53C-368A-DB49-803F-37AC6677C3B1}" dt="2023-06-25T11:07:43.989" v="8630" actId="700"/>
          <ac:spMkLst>
            <pc:docMk/>
            <pc:sldMk cId="1978527466" sldId="2692"/>
            <ac:spMk id="4" creationId="{22AA536D-4FC3-9445-2D39-7F32DF8BAA3E}"/>
          </ac:spMkLst>
        </pc:spChg>
        <pc:spChg chg="add mod ord">
          <ac:chgData name="Bandara, Dilum (Data61, Eveleigh)" userId="7fa8ee33-8fdb-48f7-b772-d5ed5950799f" providerId="ADAL" clId="{D651A53C-368A-DB49-803F-37AC6677C3B1}" dt="2023-06-25T11:07:45.797" v="8632"/>
          <ac:spMkLst>
            <pc:docMk/>
            <pc:sldMk cId="1978527466" sldId="2692"/>
            <ac:spMk id="5" creationId="{75892C56-C8A5-D939-3F14-12273D094E72}"/>
          </ac:spMkLst>
        </pc:spChg>
      </pc:sldChg>
      <pc:sldChg chg="del">
        <pc:chgData name="Bandara, Dilum (Data61, Eveleigh)" userId="7fa8ee33-8fdb-48f7-b772-d5ed5950799f" providerId="ADAL" clId="{D651A53C-368A-DB49-803F-37AC6677C3B1}" dt="2023-06-25T07:45:59.449" v="19" actId="2696"/>
        <pc:sldMkLst>
          <pc:docMk/>
          <pc:sldMk cId="2118515905" sldId="2692"/>
        </pc:sldMkLst>
      </pc:sldChg>
      <pc:sldChg chg="del">
        <pc:chgData name="Bandara, Dilum (Data61, Eveleigh)" userId="7fa8ee33-8fdb-48f7-b772-d5ed5950799f" providerId="ADAL" clId="{D651A53C-368A-DB49-803F-37AC6677C3B1}" dt="2023-06-25T07:45:59.288" v="6" actId="2696"/>
        <pc:sldMkLst>
          <pc:docMk/>
          <pc:sldMk cId="2823355031" sldId="2693"/>
        </pc:sldMkLst>
      </pc:sldChg>
      <pc:sldChg chg="del">
        <pc:chgData name="Bandara, Dilum (Data61, Eveleigh)" userId="7fa8ee33-8fdb-48f7-b772-d5ed5950799f" providerId="ADAL" clId="{D651A53C-368A-DB49-803F-37AC6677C3B1}" dt="2023-06-25T07:45:59.385" v="11" actId="2696"/>
        <pc:sldMkLst>
          <pc:docMk/>
          <pc:sldMk cId="1866350733" sldId="2694"/>
        </pc:sldMkLst>
      </pc:sldChg>
      <pc:sldChg chg="del">
        <pc:chgData name="Bandara, Dilum (Data61, Eveleigh)" userId="7fa8ee33-8fdb-48f7-b772-d5ed5950799f" providerId="ADAL" clId="{D651A53C-368A-DB49-803F-37AC6677C3B1}" dt="2023-06-25T07:45:59.425" v="16" actId="2696"/>
        <pc:sldMkLst>
          <pc:docMk/>
          <pc:sldMk cId="1832737371" sldId="2695"/>
        </pc:sldMkLst>
      </pc:sldChg>
      <pc:sldChg chg="del">
        <pc:chgData name="Bandara, Dilum (Data61, Eveleigh)" userId="7fa8ee33-8fdb-48f7-b772-d5ed5950799f" providerId="ADAL" clId="{D651A53C-368A-DB49-803F-37AC6677C3B1}" dt="2023-06-25T07:45:59.385" v="10" actId="2696"/>
        <pc:sldMkLst>
          <pc:docMk/>
          <pc:sldMk cId="2659850251" sldId="2696"/>
        </pc:sldMkLst>
      </pc:sldChg>
      <pc:sldChg chg="del">
        <pc:chgData name="Bandara, Dilum (Data61, Eveleigh)" userId="7fa8ee33-8fdb-48f7-b772-d5ed5950799f" providerId="ADAL" clId="{D651A53C-368A-DB49-803F-37AC6677C3B1}" dt="2023-06-25T07:45:59.292" v="7" actId="2696"/>
        <pc:sldMkLst>
          <pc:docMk/>
          <pc:sldMk cId="370944588" sldId="2697"/>
        </pc:sldMkLst>
      </pc:sldChg>
      <pc:sldMasterChg chg="delSldLayout">
        <pc:chgData name="Bandara, Dilum (Data61, Eveleigh)" userId="7fa8ee33-8fdb-48f7-b772-d5ed5950799f" providerId="ADAL" clId="{D651A53C-368A-DB49-803F-37AC6677C3B1}" dt="2023-06-25T08:07:07.888" v="105" actId="2696"/>
        <pc:sldMasterMkLst>
          <pc:docMk/>
          <pc:sldMasterMk cId="3838291267" sldId="2147483765"/>
        </pc:sldMasterMkLst>
        <pc:sldLayoutChg chg="del">
          <pc:chgData name="Bandara, Dilum (Data61, Eveleigh)" userId="7fa8ee33-8fdb-48f7-b772-d5ed5950799f" providerId="ADAL" clId="{D651A53C-368A-DB49-803F-37AC6677C3B1}" dt="2023-06-25T08:07:07.888" v="105" actId="2696"/>
          <pc:sldLayoutMkLst>
            <pc:docMk/>
            <pc:sldMasterMk cId="3838291267" sldId="2147483765"/>
            <pc:sldLayoutMk cId="3729491500" sldId="2147483829"/>
          </pc:sldLayoutMkLst>
        </pc:sldLayoutChg>
        <pc:sldLayoutChg chg="del">
          <pc:chgData name="Bandara, Dilum (Data61, Eveleigh)" userId="7fa8ee33-8fdb-48f7-b772-d5ed5950799f" providerId="ADAL" clId="{D651A53C-368A-DB49-803F-37AC6677C3B1}" dt="2023-06-25T07:45:59.459" v="21" actId="2696"/>
          <pc:sldLayoutMkLst>
            <pc:docMk/>
            <pc:sldMasterMk cId="3838291267" sldId="2147483765"/>
            <pc:sldLayoutMk cId="1185481338" sldId="2147483832"/>
          </pc:sldLayoutMkLst>
        </pc:sldLayoutChg>
        <pc:sldLayoutChg chg="del">
          <pc:chgData name="Bandara, Dilum (Data61, Eveleigh)" userId="7fa8ee33-8fdb-48f7-b772-d5ed5950799f" providerId="ADAL" clId="{D651A53C-368A-DB49-803F-37AC6677C3B1}" dt="2023-06-25T07:50:09.481" v="54" actId="2696"/>
          <pc:sldLayoutMkLst>
            <pc:docMk/>
            <pc:sldMasterMk cId="3838291267" sldId="2147483765"/>
            <pc:sldLayoutMk cId="2567192496" sldId="2147483832"/>
          </pc:sldLayoutMkLst>
        </pc:sldLayoutChg>
      </pc:sldMasterChg>
    </pc:docChg>
  </pc:docChgLst>
  <pc:docChgLst>
    <pc:chgData name="Bandara, Dilum (Data61, Eveleigh)" userId="7fa8ee33-8fdb-48f7-b772-d5ed5950799f" providerId="ADAL" clId="{4857258A-034D-0748-8063-852958B3D9EA}"/>
    <pc:docChg chg="custSel modSld">
      <pc:chgData name="Bandara, Dilum (Data61, Eveleigh)" userId="7fa8ee33-8fdb-48f7-b772-d5ed5950799f" providerId="ADAL" clId="{4857258A-034D-0748-8063-852958B3D9EA}" dt="2023-06-23T09:58:30.002" v="1728" actId="20577"/>
      <pc:docMkLst>
        <pc:docMk/>
      </pc:docMkLst>
      <pc:sldChg chg="modSp mod modNotesTx">
        <pc:chgData name="Bandara, Dilum (Data61, Eveleigh)" userId="7fa8ee33-8fdb-48f7-b772-d5ed5950799f" providerId="ADAL" clId="{4857258A-034D-0748-8063-852958B3D9EA}" dt="2023-06-23T05:42:43.162" v="249" actId="20577"/>
        <pc:sldMkLst>
          <pc:docMk/>
          <pc:sldMk cId="2049403867" sldId="263"/>
        </pc:sldMkLst>
        <pc:spChg chg="mod">
          <ac:chgData name="Bandara, Dilum (Data61, Eveleigh)" userId="7fa8ee33-8fdb-48f7-b772-d5ed5950799f" providerId="ADAL" clId="{4857258A-034D-0748-8063-852958B3D9EA}" dt="2023-06-23T05:42:14.046" v="126" actId="20577"/>
          <ac:spMkLst>
            <pc:docMk/>
            <pc:sldMk cId="2049403867" sldId="263"/>
            <ac:spMk id="5" creationId="{FBF600DA-B496-4DD5-ADC7-47167A8F3FDD}"/>
          </ac:spMkLst>
        </pc:spChg>
      </pc:sldChg>
      <pc:sldChg chg="addSp delSp modSp mod chgLayout modNotesTx">
        <pc:chgData name="Bandara, Dilum (Data61, Eveleigh)" userId="7fa8ee33-8fdb-48f7-b772-d5ed5950799f" providerId="ADAL" clId="{4857258A-034D-0748-8063-852958B3D9EA}" dt="2023-06-23T06:07:55.835" v="1121" actId="20577"/>
        <pc:sldMkLst>
          <pc:docMk/>
          <pc:sldMk cId="3327137392" sldId="319"/>
        </pc:sldMkLst>
        <pc:spChg chg="mod ord">
          <ac:chgData name="Bandara, Dilum (Data61, Eveleigh)" userId="7fa8ee33-8fdb-48f7-b772-d5ed5950799f" providerId="ADAL" clId="{4857258A-034D-0748-8063-852958B3D9EA}" dt="2023-06-23T06:06:53.819" v="992" actId="6264"/>
          <ac:spMkLst>
            <pc:docMk/>
            <pc:sldMk cId="3327137392" sldId="319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4857258A-034D-0748-8063-852958B3D9EA}" dt="2023-06-23T06:06:53.819" v="992" actId="6264"/>
          <ac:spMkLst>
            <pc:docMk/>
            <pc:sldMk cId="3327137392" sldId="319"/>
            <ac:spMk id="4" creationId="{00000000-0000-0000-0000-000000000000}"/>
          </ac:spMkLst>
        </pc:spChg>
        <pc:spChg chg="add del mod">
          <ac:chgData name="Bandara, Dilum (Data61, Eveleigh)" userId="7fa8ee33-8fdb-48f7-b772-d5ed5950799f" providerId="ADAL" clId="{4857258A-034D-0748-8063-852958B3D9EA}" dt="2023-06-23T06:06:53.819" v="992" actId="6264"/>
          <ac:spMkLst>
            <pc:docMk/>
            <pc:sldMk cId="3327137392" sldId="319"/>
            <ac:spMk id="5" creationId="{74BABDF4-64AC-CE87-8DCF-7BA7345F0E0F}"/>
          </ac:spMkLst>
        </pc:spChg>
        <pc:spChg chg="add del mod">
          <ac:chgData name="Bandara, Dilum (Data61, Eveleigh)" userId="7fa8ee33-8fdb-48f7-b772-d5ed5950799f" providerId="ADAL" clId="{4857258A-034D-0748-8063-852958B3D9EA}" dt="2023-06-23T06:06:53.819" v="992" actId="6264"/>
          <ac:spMkLst>
            <pc:docMk/>
            <pc:sldMk cId="3327137392" sldId="319"/>
            <ac:spMk id="7" creationId="{2ABF5B37-1134-BC63-1791-0A56C97996BD}"/>
          </ac:spMkLst>
        </pc:spChg>
        <pc:spChg chg="add del mod">
          <ac:chgData name="Bandara, Dilum (Data61, Eveleigh)" userId="7fa8ee33-8fdb-48f7-b772-d5ed5950799f" providerId="ADAL" clId="{4857258A-034D-0748-8063-852958B3D9EA}" dt="2023-06-23T06:06:53.819" v="992" actId="6264"/>
          <ac:spMkLst>
            <pc:docMk/>
            <pc:sldMk cId="3327137392" sldId="319"/>
            <ac:spMk id="8" creationId="{C640F119-E786-78F6-8CA4-6D646D35859F}"/>
          </ac:spMkLst>
        </pc:spChg>
        <pc:spChg chg="mod ord">
          <ac:chgData name="Bandara, Dilum (Data61, Eveleigh)" userId="7fa8ee33-8fdb-48f7-b772-d5ed5950799f" providerId="ADAL" clId="{4857258A-034D-0748-8063-852958B3D9EA}" dt="2023-06-23T06:07:01.399" v="994" actId="14100"/>
          <ac:spMkLst>
            <pc:docMk/>
            <pc:sldMk cId="3327137392" sldId="319"/>
            <ac:spMk id="26625" creationId="{00000000-0000-0000-0000-000000000000}"/>
          </ac:spMkLst>
        </pc:spChg>
        <pc:picChg chg="mod">
          <ac:chgData name="Bandara, Dilum (Data61, Eveleigh)" userId="7fa8ee33-8fdb-48f7-b772-d5ed5950799f" providerId="ADAL" clId="{4857258A-034D-0748-8063-852958B3D9EA}" dt="2023-06-23T06:07:08.025" v="995" actId="1038"/>
          <ac:picMkLst>
            <pc:docMk/>
            <pc:sldMk cId="3327137392" sldId="319"/>
            <ac:picMk id="3" creationId="{65ED0EF0-0EA4-C013-D130-E864015900CE}"/>
          </ac:picMkLst>
        </pc:picChg>
      </pc:sldChg>
      <pc:sldChg chg="modSp mod modNotesTx">
        <pc:chgData name="Bandara, Dilum (Data61, Eveleigh)" userId="7fa8ee33-8fdb-48f7-b772-d5ed5950799f" providerId="ADAL" clId="{4857258A-034D-0748-8063-852958B3D9EA}" dt="2023-06-23T06:17:25.451" v="1559" actId="20577"/>
        <pc:sldMkLst>
          <pc:docMk/>
          <pc:sldMk cId="148329975" sldId="321"/>
        </pc:sldMkLst>
        <pc:spChg chg="mod">
          <ac:chgData name="Bandara, Dilum (Data61, Eveleigh)" userId="7fa8ee33-8fdb-48f7-b772-d5ed5950799f" providerId="ADAL" clId="{4857258A-034D-0748-8063-852958B3D9EA}" dt="2023-06-23T06:13:48.703" v="1310"/>
          <ac:spMkLst>
            <pc:docMk/>
            <pc:sldMk cId="148329975" sldId="321"/>
            <ac:spMk id="26625" creationId="{00000000-0000-0000-0000-000000000000}"/>
          </ac:spMkLst>
        </pc:spChg>
      </pc:sldChg>
      <pc:sldChg chg="modNotesTx">
        <pc:chgData name="Bandara, Dilum (Data61, Eveleigh)" userId="7fa8ee33-8fdb-48f7-b772-d5ed5950799f" providerId="ADAL" clId="{4857258A-034D-0748-8063-852958B3D9EA}" dt="2023-06-23T09:58:30.002" v="1728" actId="20577"/>
        <pc:sldMkLst>
          <pc:docMk/>
          <pc:sldMk cId="1779283362" sldId="324"/>
        </pc:sldMkLst>
      </pc:sldChg>
      <pc:sldChg chg="modNotesTx">
        <pc:chgData name="Bandara, Dilum (Data61, Eveleigh)" userId="7fa8ee33-8fdb-48f7-b772-d5ed5950799f" providerId="ADAL" clId="{4857258A-034D-0748-8063-852958B3D9EA}" dt="2023-06-23T05:47:34.119" v="533" actId="20577"/>
        <pc:sldMkLst>
          <pc:docMk/>
          <pc:sldMk cId="3917542297" sldId="408"/>
        </pc:sldMkLst>
      </pc:sldChg>
    </pc:docChg>
  </pc:docChgLst>
  <pc:docChgLst>
    <pc:chgData name="Bandara, Dilum (Data61, Eveleigh)" userId="7fa8ee33-8fdb-48f7-b772-d5ed5950799f" providerId="ADAL" clId="{91BA829B-7D3E-244D-BFC3-14754D7BCDFC}"/>
    <pc:docChg chg="modSld">
      <pc:chgData name="Bandara, Dilum (Data61, Eveleigh)" userId="7fa8ee33-8fdb-48f7-b772-d5ed5950799f" providerId="ADAL" clId="{91BA829B-7D3E-244D-BFC3-14754D7BCDFC}" dt="2023-06-23T05:33:30.010" v="112" actId="20577"/>
      <pc:docMkLst>
        <pc:docMk/>
      </pc:docMkLst>
      <pc:sldChg chg="modNotesTx">
        <pc:chgData name="Bandara, Dilum (Data61, Eveleigh)" userId="7fa8ee33-8fdb-48f7-b772-d5ed5950799f" providerId="ADAL" clId="{91BA829B-7D3E-244D-BFC3-14754D7BCDFC}" dt="2023-06-23T05:33:30.010" v="112" actId="20577"/>
        <pc:sldMkLst>
          <pc:docMk/>
          <pc:sldMk cId="3997470111" sldId="374"/>
        </pc:sldMkLst>
      </pc:sldChg>
    </pc:docChg>
  </pc:docChgLst>
  <pc:docChgLst>
    <pc:chgData name="Bandara, Dilum (Data61, Eveleigh)" userId="7fa8ee33-8fdb-48f7-b772-d5ed5950799f" providerId="ADAL" clId="{3E8A06F0-2FAA-FE48-AC4B-5C3B4AB85D62}"/>
    <pc:docChg chg="undo custSel addSld delSld modSld sldOrd">
      <pc:chgData name="Bandara, Dilum (Data61, Eveleigh)" userId="7fa8ee33-8fdb-48f7-b772-d5ed5950799f" providerId="ADAL" clId="{3E8A06F0-2FAA-FE48-AC4B-5C3B4AB85D62}" dt="2023-06-22T10:35:22.425" v="1247" actId="1076"/>
      <pc:docMkLst>
        <pc:docMk/>
      </pc:docMkLst>
      <pc:sldChg chg="del">
        <pc:chgData name="Bandara, Dilum (Data61, Eveleigh)" userId="7fa8ee33-8fdb-48f7-b772-d5ed5950799f" providerId="ADAL" clId="{3E8A06F0-2FAA-FE48-AC4B-5C3B4AB85D62}" dt="2023-06-22T09:33:25.948" v="12" actId="2696"/>
        <pc:sldMkLst>
          <pc:docMk/>
          <pc:sldMk cId="2067640505" sldId="317"/>
        </pc:sldMkLst>
      </pc:sldChg>
      <pc:sldChg chg="modSp add del mod">
        <pc:chgData name="Bandara, Dilum (Data61, Eveleigh)" userId="7fa8ee33-8fdb-48f7-b772-d5ed5950799f" providerId="ADAL" clId="{3E8A06F0-2FAA-FE48-AC4B-5C3B4AB85D62}" dt="2023-06-22T09:53:04.007" v="323" actId="2696"/>
        <pc:sldMkLst>
          <pc:docMk/>
          <pc:sldMk cId="3405422685" sldId="317"/>
        </pc:sldMkLst>
        <pc:spChg chg="mod">
          <ac:chgData name="Bandara, Dilum (Data61, Eveleigh)" userId="7fa8ee33-8fdb-48f7-b772-d5ed5950799f" providerId="ADAL" clId="{3E8A06F0-2FAA-FE48-AC4B-5C3B4AB85D62}" dt="2023-06-22T09:34:44.407" v="26" actId="21"/>
          <ac:spMkLst>
            <pc:docMk/>
            <pc:sldMk cId="3405422685" sldId="317"/>
            <ac:spMk id="2" creationId="{261994F5-10C7-461D-AEBD-3FA1392611B0}"/>
          </ac:spMkLst>
        </pc:spChg>
      </pc:sldChg>
      <pc:sldChg chg="modSp mod ord">
        <pc:chgData name="Bandara, Dilum (Data61, Eveleigh)" userId="7fa8ee33-8fdb-48f7-b772-d5ed5950799f" providerId="ADAL" clId="{3E8A06F0-2FAA-FE48-AC4B-5C3B4AB85D62}" dt="2023-06-22T09:36:08.102" v="50" actId="20578"/>
        <pc:sldMkLst>
          <pc:docMk/>
          <pc:sldMk cId="2158294134" sldId="328"/>
        </pc:sldMkLst>
        <pc:spChg chg="mod">
          <ac:chgData name="Bandara, Dilum (Data61, Eveleigh)" userId="7fa8ee33-8fdb-48f7-b772-d5ed5950799f" providerId="ADAL" clId="{3E8A06F0-2FAA-FE48-AC4B-5C3B4AB85D62}" dt="2023-06-22T09:32:20.379" v="2" actId="20577"/>
          <ac:spMkLst>
            <pc:docMk/>
            <pc:sldMk cId="2158294134" sldId="328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32:45.137" v="7" actId="1076"/>
          <ac:spMkLst>
            <pc:docMk/>
            <pc:sldMk cId="2158294134" sldId="328"/>
            <ac:spMk id="47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32:38.257" v="6" actId="1076"/>
          <ac:spMkLst>
            <pc:docMk/>
            <pc:sldMk cId="2158294134" sldId="328"/>
            <ac:spMk id="25612" creationId="{00000000-0000-0000-0000-000000000000}"/>
          </ac:spMkLst>
        </pc:spChg>
        <pc:graphicFrameChg chg="mod">
          <ac:chgData name="Bandara, Dilum (Data61, Eveleigh)" userId="7fa8ee33-8fdb-48f7-b772-d5ed5950799f" providerId="ADAL" clId="{3E8A06F0-2FAA-FE48-AC4B-5C3B4AB85D62}" dt="2023-06-22T09:33:03.970" v="11" actId="20577"/>
          <ac:graphicFrameMkLst>
            <pc:docMk/>
            <pc:sldMk cId="2158294134" sldId="328"/>
            <ac:graphicFrameMk id="4" creationId="{00000000-0000-0000-0000-000000000000}"/>
          </ac:graphicFrameMkLst>
        </pc:graphicFrameChg>
        <pc:cxnChg chg="mod">
          <ac:chgData name="Bandara, Dilum (Data61, Eveleigh)" userId="7fa8ee33-8fdb-48f7-b772-d5ed5950799f" providerId="ADAL" clId="{3E8A06F0-2FAA-FE48-AC4B-5C3B4AB85D62}" dt="2023-06-22T09:32:32.630" v="5" actId="1036"/>
          <ac:cxnSpMkLst>
            <pc:docMk/>
            <pc:sldMk cId="2158294134" sldId="328"/>
            <ac:cxnSpMk id="13" creationId="{00000000-0000-0000-0000-000000000000}"/>
          </ac:cxnSpMkLst>
        </pc:cxnChg>
      </pc:sldChg>
      <pc:sldChg chg="del">
        <pc:chgData name="Bandara, Dilum (Data61, Eveleigh)" userId="7fa8ee33-8fdb-48f7-b772-d5ed5950799f" providerId="ADAL" clId="{3E8A06F0-2FAA-FE48-AC4B-5C3B4AB85D62}" dt="2023-06-22T09:54:49.550" v="362" actId="2696"/>
        <pc:sldMkLst>
          <pc:docMk/>
          <pc:sldMk cId="146618699" sldId="348"/>
        </pc:sldMkLst>
      </pc:sldChg>
      <pc:sldChg chg="del">
        <pc:chgData name="Bandara, Dilum (Data61, Eveleigh)" userId="7fa8ee33-8fdb-48f7-b772-d5ed5950799f" providerId="ADAL" clId="{3E8A06F0-2FAA-FE48-AC4B-5C3B4AB85D62}" dt="2023-06-22T09:54:57.112" v="363" actId="2696"/>
        <pc:sldMkLst>
          <pc:docMk/>
          <pc:sldMk cId="3471000107" sldId="351"/>
        </pc:sldMkLst>
      </pc:sldChg>
      <pc:sldChg chg="del">
        <pc:chgData name="Bandara, Dilum (Data61, Eveleigh)" userId="7fa8ee33-8fdb-48f7-b772-d5ed5950799f" providerId="ADAL" clId="{3E8A06F0-2FAA-FE48-AC4B-5C3B4AB85D62}" dt="2023-06-22T09:54:57.847" v="364" actId="2696"/>
        <pc:sldMkLst>
          <pc:docMk/>
          <pc:sldMk cId="202403217" sldId="352"/>
        </pc:sldMkLst>
      </pc:sldChg>
      <pc:sldChg chg="del">
        <pc:chgData name="Bandara, Dilum (Data61, Eveleigh)" userId="7fa8ee33-8fdb-48f7-b772-d5ed5950799f" providerId="ADAL" clId="{3E8A06F0-2FAA-FE48-AC4B-5C3B4AB85D62}" dt="2023-06-22T09:54:58.678" v="365" actId="2696"/>
        <pc:sldMkLst>
          <pc:docMk/>
          <pc:sldMk cId="779272142" sldId="353"/>
        </pc:sldMkLst>
      </pc:sldChg>
      <pc:sldChg chg="del">
        <pc:chgData name="Bandara, Dilum (Data61, Eveleigh)" userId="7fa8ee33-8fdb-48f7-b772-d5ed5950799f" providerId="ADAL" clId="{3E8A06F0-2FAA-FE48-AC4B-5C3B4AB85D62}" dt="2023-06-22T09:55:06.992" v="366" actId="2696"/>
        <pc:sldMkLst>
          <pc:docMk/>
          <pc:sldMk cId="599147228" sldId="354"/>
        </pc:sldMkLst>
      </pc:sldChg>
      <pc:sldChg chg="del">
        <pc:chgData name="Bandara, Dilum (Data61, Eveleigh)" userId="7fa8ee33-8fdb-48f7-b772-d5ed5950799f" providerId="ADAL" clId="{3E8A06F0-2FAA-FE48-AC4B-5C3B4AB85D62}" dt="2023-06-22T09:55:07.589" v="367" actId="2696"/>
        <pc:sldMkLst>
          <pc:docMk/>
          <pc:sldMk cId="4050289826" sldId="355"/>
        </pc:sldMkLst>
      </pc:sldChg>
      <pc:sldChg chg="del">
        <pc:chgData name="Bandara, Dilum (Data61, Eveleigh)" userId="7fa8ee33-8fdb-48f7-b772-d5ed5950799f" providerId="ADAL" clId="{3E8A06F0-2FAA-FE48-AC4B-5C3B4AB85D62}" dt="2023-06-22T09:55:08.077" v="368" actId="2696"/>
        <pc:sldMkLst>
          <pc:docMk/>
          <pc:sldMk cId="1541989980" sldId="356"/>
        </pc:sldMkLst>
      </pc:sldChg>
      <pc:sldChg chg="del">
        <pc:chgData name="Bandara, Dilum (Data61, Eveleigh)" userId="7fa8ee33-8fdb-48f7-b772-d5ed5950799f" providerId="ADAL" clId="{3E8A06F0-2FAA-FE48-AC4B-5C3B4AB85D62}" dt="2023-06-22T09:55:10.032" v="369" actId="2696"/>
        <pc:sldMkLst>
          <pc:docMk/>
          <pc:sldMk cId="2476087866" sldId="357"/>
        </pc:sldMkLst>
      </pc:sldChg>
      <pc:sldChg chg="del">
        <pc:chgData name="Bandara, Dilum (Data61, Eveleigh)" userId="7fa8ee33-8fdb-48f7-b772-d5ed5950799f" providerId="ADAL" clId="{3E8A06F0-2FAA-FE48-AC4B-5C3B4AB85D62}" dt="2023-06-22T09:55:10.453" v="370" actId="2696"/>
        <pc:sldMkLst>
          <pc:docMk/>
          <pc:sldMk cId="3295257719" sldId="358"/>
        </pc:sldMkLst>
      </pc:sldChg>
      <pc:sldChg chg="del">
        <pc:chgData name="Bandara, Dilum (Data61, Eveleigh)" userId="7fa8ee33-8fdb-48f7-b772-d5ed5950799f" providerId="ADAL" clId="{3E8A06F0-2FAA-FE48-AC4B-5C3B4AB85D62}" dt="2023-06-22T09:55:11.210" v="371" actId="2696"/>
        <pc:sldMkLst>
          <pc:docMk/>
          <pc:sldMk cId="1681533704" sldId="359"/>
        </pc:sldMkLst>
      </pc:sldChg>
      <pc:sldChg chg="addSp delSp modSp del mod modClrScheme chgLayout">
        <pc:chgData name="Bandara, Dilum (Data61, Eveleigh)" userId="7fa8ee33-8fdb-48f7-b772-d5ed5950799f" providerId="ADAL" clId="{3E8A06F0-2FAA-FE48-AC4B-5C3B4AB85D62}" dt="2023-06-22T10:33:12.409" v="1194" actId="2696"/>
        <pc:sldMkLst>
          <pc:docMk/>
          <pc:sldMk cId="3505614052" sldId="360"/>
        </pc:sldMkLst>
        <pc:spChg chg="mod ord">
          <ac:chgData name="Bandara, Dilum (Data61, Eveleigh)" userId="7fa8ee33-8fdb-48f7-b772-d5ed5950799f" providerId="ADAL" clId="{3E8A06F0-2FAA-FE48-AC4B-5C3B4AB85D62}" dt="2023-06-22T09:56:44.506" v="405" actId="700"/>
          <ac:spMkLst>
            <pc:docMk/>
            <pc:sldMk cId="3505614052" sldId="360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E8A06F0-2FAA-FE48-AC4B-5C3B4AB85D62}" dt="2023-06-22T09:56:44.506" v="405" actId="700"/>
          <ac:spMkLst>
            <pc:docMk/>
            <pc:sldMk cId="3505614052" sldId="360"/>
            <ac:spMk id="3" creationId="{00000000-0000-0000-0000-000000000000}"/>
          </ac:spMkLst>
        </pc:spChg>
        <pc:spChg chg="add del mod ord">
          <ac:chgData name="Bandara, Dilum (Data61, Eveleigh)" userId="7fa8ee33-8fdb-48f7-b772-d5ed5950799f" providerId="ADAL" clId="{3E8A06F0-2FAA-FE48-AC4B-5C3B4AB85D62}" dt="2023-06-22T09:55:35.777" v="381" actId="700"/>
          <ac:spMkLst>
            <pc:docMk/>
            <pc:sldMk cId="3505614052" sldId="360"/>
            <ac:spMk id="4" creationId="{FB7940EA-B24E-4322-A8E4-FDE4D830DFB6}"/>
          </ac:spMkLst>
        </pc:spChg>
        <pc:spChg chg="add del mod ord">
          <ac:chgData name="Bandara, Dilum (Data61, Eveleigh)" userId="7fa8ee33-8fdb-48f7-b772-d5ed5950799f" providerId="ADAL" clId="{3E8A06F0-2FAA-FE48-AC4B-5C3B4AB85D62}" dt="2023-06-22T09:56:11.527" v="399" actId="700"/>
          <ac:spMkLst>
            <pc:docMk/>
            <pc:sldMk cId="3505614052" sldId="360"/>
            <ac:spMk id="5" creationId="{4D24462A-267E-542F-0EAE-EA0642229028}"/>
          </ac:spMkLst>
        </pc:spChg>
        <pc:spChg chg="mod ord">
          <ac:chgData name="Bandara, Dilum (Data61, Eveleigh)" userId="7fa8ee33-8fdb-48f7-b772-d5ed5950799f" providerId="ADAL" clId="{3E8A06F0-2FAA-FE48-AC4B-5C3B4AB85D62}" dt="2023-06-22T09:56:44.506" v="405" actId="700"/>
          <ac:spMkLst>
            <pc:docMk/>
            <pc:sldMk cId="3505614052" sldId="360"/>
            <ac:spMk id="6" creationId="{00000000-0000-0000-0000-000000000000}"/>
          </ac:spMkLst>
        </pc:spChg>
      </pc:sldChg>
      <pc:sldChg chg="modSp del mod">
        <pc:chgData name="Bandara, Dilum (Data61, Eveleigh)" userId="7fa8ee33-8fdb-48f7-b772-d5ed5950799f" providerId="ADAL" clId="{3E8A06F0-2FAA-FE48-AC4B-5C3B4AB85D62}" dt="2023-06-22T10:33:14.112" v="1195" actId="2696"/>
        <pc:sldMkLst>
          <pc:docMk/>
          <pc:sldMk cId="1554193582" sldId="361"/>
        </pc:sldMkLst>
        <pc:spChg chg="mod">
          <ac:chgData name="Bandara, Dilum (Data61, Eveleigh)" userId="7fa8ee33-8fdb-48f7-b772-d5ed5950799f" providerId="ADAL" clId="{3E8A06F0-2FAA-FE48-AC4B-5C3B4AB85D62}" dt="2023-06-22T09:56:57.870" v="418" actId="20577"/>
          <ac:spMkLst>
            <pc:docMk/>
            <pc:sldMk cId="1554193582" sldId="361"/>
            <ac:spMk id="5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57:03.293" v="419" actId="1076"/>
          <ac:spMkLst>
            <pc:docMk/>
            <pc:sldMk cId="1554193582" sldId="361"/>
            <ac:spMk id="7" creationId="{00000000-0000-0000-0000-000000000000}"/>
          </ac:spMkLst>
        </pc:spChg>
      </pc:sldChg>
      <pc:sldChg chg="modSp del mod">
        <pc:chgData name="Bandara, Dilum (Data61, Eveleigh)" userId="7fa8ee33-8fdb-48f7-b772-d5ed5950799f" providerId="ADAL" clId="{3E8A06F0-2FAA-FE48-AC4B-5C3B4AB85D62}" dt="2023-06-22T10:33:15.521" v="1196" actId="2696"/>
        <pc:sldMkLst>
          <pc:docMk/>
          <pc:sldMk cId="1191358996" sldId="362"/>
        </pc:sldMkLst>
        <pc:spChg chg="mod">
          <ac:chgData name="Bandara, Dilum (Data61, Eveleigh)" userId="7fa8ee33-8fdb-48f7-b772-d5ed5950799f" providerId="ADAL" clId="{3E8A06F0-2FAA-FE48-AC4B-5C3B4AB85D62}" dt="2023-06-22T09:57:15.051" v="427" actId="20577"/>
          <ac:spMkLst>
            <pc:docMk/>
            <pc:sldMk cId="1191358996" sldId="362"/>
            <ac:spMk id="9" creationId="{00000000-0000-0000-0000-000000000000}"/>
          </ac:spMkLst>
        </pc:spChg>
      </pc:sldChg>
      <pc:sldChg chg="del">
        <pc:chgData name="Bandara, Dilum (Data61, Eveleigh)" userId="7fa8ee33-8fdb-48f7-b772-d5ed5950799f" providerId="ADAL" clId="{3E8A06F0-2FAA-FE48-AC4B-5C3B4AB85D62}" dt="2023-06-22T10:00:08.504" v="502" actId="2696"/>
        <pc:sldMkLst>
          <pc:docMk/>
          <pc:sldMk cId="696400241" sldId="363"/>
        </pc:sldMkLst>
      </pc:sldChg>
      <pc:sldChg chg="del">
        <pc:chgData name="Bandara, Dilum (Data61, Eveleigh)" userId="7fa8ee33-8fdb-48f7-b772-d5ed5950799f" providerId="ADAL" clId="{3E8A06F0-2FAA-FE48-AC4B-5C3B4AB85D62}" dt="2023-06-22T09:58:00.326" v="428" actId="2696"/>
        <pc:sldMkLst>
          <pc:docMk/>
          <pc:sldMk cId="3871776690" sldId="369"/>
        </pc:sldMkLst>
      </pc:sldChg>
      <pc:sldChg chg="del">
        <pc:chgData name="Bandara, Dilum (Data61, Eveleigh)" userId="7fa8ee33-8fdb-48f7-b772-d5ed5950799f" providerId="ADAL" clId="{3E8A06F0-2FAA-FE48-AC4B-5C3B4AB85D62}" dt="2023-06-22T09:58:01.616" v="429" actId="2696"/>
        <pc:sldMkLst>
          <pc:docMk/>
          <pc:sldMk cId="3628992993" sldId="370"/>
        </pc:sldMkLst>
      </pc:sldChg>
      <pc:sldChg chg="del">
        <pc:chgData name="Bandara, Dilum (Data61, Eveleigh)" userId="7fa8ee33-8fdb-48f7-b772-d5ed5950799f" providerId="ADAL" clId="{3E8A06F0-2FAA-FE48-AC4B-5C3B4AB85D62}" dt="2023-06-22T09:58:02.089" v="430" actId="2696"/>
        <pc:sldMkLst>
          <pc:docMk/>
          <pc:sldMk cId="4204633562" sldId="371"/>
        </pc:sldMkLst>
      </pc:sldChg>
      <pc:sldChg chg="addSp modSp add mod">
        <pc:chgData name="Bandara, Dilum (Data61, Eveleigh)" userId="7fa8ee33-8fdb-48f7-b772-d5ed5950799f" providerId="ADAL" clId="{3E8A06F0-2FAA-FE48-AC4B-5C3B4AB85D62}" dt="2023-06-22T10:24:50.545" v="1079" actId="1038"/>
        <pc:sldMkLst>
          <pc:docMk/>
          <pc:sldMk cId="899109491" sldId="382"/>
        </pc:sldMkLst>
        <pc:spChg chg="mod">
          <ac:chgData name="Bandara, Dilum (Data61, Eveleigh)" userId="7fa8ee33-8fdb-48f7-b772-d5ed5950799f" providerId="ADAL" clId="{3E8A06F0-2FAA-FE48-AC4B-5C3B4AB85D62}" dt="2023-06-22T10:20:24.817" v="881" actId="20577"/>
          <ac:spMkLst>
            <pc:docMk/>
            <pc:sldMk cId="899109491" sldId="382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24:25.210" v="1067" actId="20577"/>
          <ac:spMkLst>
            <pc:docMk/>
            <pc:sldMk cId="899109491" sldId="382"/>
            <ac:spMk id="3" creationId="{00000000-0000-0000-0000-000000000000}"/>
          </ac:spMkLst>
        </pc:spChg>
        <pc:picChg chg="add mod">
          <ac:chgData name="Bandara, Dilum (Data61, Eveleigh)" userId="7fa8ee33-8fdb-48f7-b772-d5ed5950799f" providerId="ADAL" clId="{3E8A06F0-2FAA-FE48-AC4B-5C3B4AB85D62}" dt="2023-06-22T10:24:50.545" v="1079" actId="1038"/>
          <ac:picMkLst>
            <pc:docMk/>
            <pc:sldMk cId="899109491" sldId="382"/>
            <ac:picMk id="4" creationId="{C8383A6C-4205-F6D8-94A5-D492D2FC8D53}"/>
          </ac:picMkLst>
        </pc:picChg>
      </pc:sldChg>
      <pc:sldChg chg="modSp del mod">
        <pc:chgData name="Bandara, Dilum (Data61, Eveleigh)" userId="7fa8ee33-8fdb-48f7-b772-d5ed5950799f" providerId="ADAL" clId="{3E8A06F0-2FAA-FE48-AC4B-5C3B4AB85D62}" dt="2023-06-22T10:00:53.220" v="505" actId="2696"/>
        <pc:sldMkLst>
          <pc:docMk/>
          <pc:sldMk cId="960311876" sldId="382"/>
        </pc:sldMkLst>
        <pc:spChg chg="mod">
          <ac:chgData name="Bandara, Dilum (Data61, Eveleigh)" userId="7fa8ee33-8fdb-48f7-b772-d5ed5950799f" providerId="ADAL" clId="{3E8A06F0-2FAA-FE48-AC4B-5C3B4AB85D62}" dt="2023-06-22T09:58:09.018" v="435" actId="20577"/>
          <ac:spMkLst>
            <pc:docMk/>
            <pc:sldMk cId="960311876" sldId="382"/>
            <ac:spMk id="2" creationId="{00000000-0000-0000-0000-000000000000}"/>
          </ac:spMkLst>
        </pc:spChg>
      </pc:sldChg>
      <pc:sldChg chg="modSp del mod">
        <pc:chgData name="Bandara, Dilum (Data61, Eveleigh)" userId="7fa8ee33-8fdb-48f7-b772-d5ed5950799f" providerId="ADAL" clId="{3E8A06F0-2FAA-FE48-AC4B-5C3B4AB85D62}" dt="2023-06-22T10:00:53.220" v="505" actId="2696"/>
        <pc:sldMkLst>
          <pc:docMk/>
          <pc:sldMk cId="1154401997" sldId="383"/>
        </pc:sldMkLst>
        <pc:spChg chg="mod">
          <ac:chgData name="Bandara, Dilum (Data61, Eveleigh)" userId="7fa8ee33-8fdb-48f7-b772-d5ed5950799f" providerId="ADAL" clId="{3E8A06F0-2FAA-FE48-AC4B-5C3B4AB85D62}" dt="2023-06-22T09:58:16.660" v="443" actId="20577"/>
          <ac:spMkLst>
            <pc:docMk/>
            <pc:sldMk cId="1154401997" sldId="383"/>
            <ac:spMk id="5" creationId="{00000000-0000-0000-0000-000000000000}"/>
          </ac:spMkLst>
        </pc:spChg>
      </pc:sldChg>
      <pc:sldChg chg="delSp modSp add mod modNotesTx">
        <pc:chgData name="Bandara, Dilum (Data61, Eveleigh)" userId="7fa8ee33-8fdb-48f7-b772-d5ed5950799f" providerId="ADAL" clId="{3E8A06F0-2FAA-FE48-AC4B-5C3B4AB85D62}" dt="2023-06-22T10:32:11.191" v="1182" actId="20577"/>
        <pc:sldMkLst>
          <pc:docMk/>
          <pc:sldMk cId="3882644914" sldId="383"/>
        </pc:sldMkLst>
        <pc:spChg chg="mod">
          <ac:chgData name="Bandara, Dilum (Data61, Eveleigh)" userId="7fa8ee33-8fdb-48f7-b772-d5ed5950799f" providerId="ADAL" clId="{3E8A06F0-2FAA-FE48-AC4B-5C3B4AB85D62}" dt="2023-06-22T10:31:56.927" v="1176" actId="108"/>
          <ac:spMkLst>
            <pc:docMk/>
            <pc:sldMk cId="3882644914" sldId="383"/>
            <ac:spMk id="7" creationId="{00000000-0000-0000-0000-000000000000}"/>
          </ac:spMkLst>
        </pc:spChg>
        <pc:picChg chg="del">
          <ac:chgData name="Bandara, Dilum (Data61, Eveleigh)" userId="7fa8ee33-8fdb-48f7-b772-d5ed5950799f" providerId="ADAL" clId="{3E8A06F0-2FAA-FE48-AC4B-5C3B4AB85D62}" dt="2023-06-22T10:24:32.030" v="1068" actId="21"/>
          <ac:picMkLst>
            <pc:docMk/>
            <pc:sldMk cId="3882644914" sldId="383"/>
            <ac:picMk id="4" creationId="{00000000-0000-0000-0000-000000000000}"/>
          </ac:picMkLst>
        </pc:picChg>
      </pc:sldChg>
      <pc:sldChg chg="modSp add del mod">
        <pc:chgData name="Bandara, Dilum (Data61, Eveleigh)" userId="7fa8ee33-8fdb-48f7-b772-d5ed5950799f" providerId="ADAL" clId="{3E8A06F0-2FAA-FE48-AC4B-5C3B4AB85D62}" dt="2023-06-22T10:32:16.664" v="1183" actId="2696"/>
        <pc:sldMkLst>
          <pc:docMk/>
          <pc:sldMk cId="547480630" sldId="384"/>
        </pc:sldMkLst>
        <pc:spChg chg="mod">
          <ac:chgData name="Bandara, Dilum (Data61, Eveleigh)" userId="7fa8ee33-8fdb-48f7-b772-d5ed5950799f" providerId="ADAL" clId="{3E8A06F0-2FAA-FE48-AC4B-5C3B4AB85D62}" dt="2023-06-22T10:30:40.879" v="1158" actId="27636"/>
          <ac:spMkLst>
            <pc:docMk/>
            <pc:sldMk cId="547480630" sldId="384"/>
            <ac:spMk id="3" creationId="{00000000-0000-0000-0000-000000000000}"/>
          </ac:spMkLst>
        </pc:spChg>
      </pc:sldChg>
      <pc:sldChg chg="modSp del mod">
        <pc:chgData name="Bandara, Dilum (Data61, Eveleigh)" userId="7fa8ee33-8fdb-48f7-b772-d5ed5950799f" providerId="ADAL" clId="{3E8A06F0-2FAA-FE48-AC4B-5C3B4AB85D62}" dt="2023-06-22T10:00:53.220" v="505" actId="2696"/>
        <pc:sldMkLst>
          <pc:docMk/>
          <pc:sldMk cId="2928246505" sldId="384"/>
        </pc:sldMkLst>
        <pc:spChg chg="mod">
          <ac:chgData name="Bandara, Dilum (Data61, Eveleigh)" userId="7fa8ee33-8fdb-48f7-b772-d5ed5950799f" providerId="ADAL" clId="{3E8A06F0-2FAA-FE48-AC4B-5C3B4AB85D62}" dt="2023-06-22T09:58:24.323" v="454" actId="20577"/>
          <ac:spMkLst>
            <pc:docMk/>
            <pc:sldMk cId="2928246505" sldId="384"/>
            <ac:spMk id="8" creationId="{00000000-0000-0000-0000-000000000000}"/>
          </ac:spMkLst>
        </pc:spChg>
      </pc:sldChg>
      <pc:sldChg chg="del">
        <pc:chgData name="Bandara, Dilum (Data61, Eveleigh)" userId="7fa8ee33-8fdb-48f7-b772-d5ed5950799f" providerId="ADAL" clId="{3E8A06F0-2FAA-FE48-AC4B-5C3B4AB85D62}" dt="2023-06-22T09:58:42.906" v="455" actId="2696"/>
        <pc:sldMkLst>
          <pc:docMk/>
          <pc:sldMk cId="3434612398" sldId="385"/>
        </pc:sldMkLst>
      </pc:sldChg>
      <pc:sldChg chg="del">
        <pc:chgData name="Bandara, Dilum (Data61, Eveleigh)" userId="7fa8ee33-8fdb-48f7-b772-d5ed5950799f" providerId="ADAL" clId="{3E8A06F0-2FAA-FE48-AC4B-5C3B4AB85D62}" dt="2023-06-22T09:58:44.901" v="456" actId="2696"/>
        <pc:sldMkLst>
          <pc:docMk/>
          <pc:sldMk cId="4126969124" sldId="386"/>
        </pc:sldMkLst>
      </pc:sldChg>
      <pc:sldChg chg="del">
        <pc:chgData name="Bandara, Dilum (Data61, Eveleigh)" userId="7fa8ee33-8fdb-48f7-b772-d5ed5950799f" providerId="ADAL" clId="{3E8A06F0-2FAA-FE48-AC4B-5C3B4AB85D62}" dt="2023-06-22T09:58:47.064" v="457" actId="2696"/>
        <pc:sldMkLst>
          <pc:docMk/>
          <pc:sldMk cId="2902215854" sldId="387"/>
        </pc:sldMkLst>
      </pc:sldChg>
      <pc:sldChg chg="modSp del mod">
        <pc:chgData name="Bandara, Dilum (Data61, Eveleigh)" userId="7fa8ee33-8fdb-48f7-b772-d5ed5950799f" providerId="ADAL" clId="{3E8A06F0-2FAA-FE48-AC4B-5C3B4AB85D62}" dt="2023-06-22T10:00:21.460" v="503" actId="2696"/>
        <pc:sldMkLst>
          <pc:docMk/>
          <pc:sldMk cId="472825767" sldId="391"/>
        </pc:sldMkLst>
        <pc:spChg chg="mod">
          <ac:chgData name="Bandara, Dilum (Data61, Eveleigh)" userId="7fa8ee33-8fdb-48f7-b772-d5ed5950799f" providerId="ADAL" clId="{3E8A06F0-2FAA-FE48-AC4B-5C3B4AB85D62}" dt="2023-06-22T09:58:51.902" v="462" actId="20577"/>
          <ac:spMkLst>
            <pc:docMk/>
            <pc:sldMk cId="472825767" sldId="391"/>
            <ac:spMk id="2" creationId="{00000000-0000-0000-0000-000000000000}"/>
          </ac:spMkLst>
        </pc:spChg>
      </pc:sldChg>
      <pc:sldChg chg="modSp add mod">
        <pc:chgData name="Bandara, Dilum (Data61, Eveleigh)" userId="7fa8ee33-8fdb-48f7-b772-d5ed5950799f" providerId="ADAL" clId="{3E8A06F0-2FAA-FE48-AC4B-5C3B4AB85D62}" dt="2023-06-22T10:19:44.778" v="869"/>
        <pc:sldMkLst>
          <pc:docMk/>
          <pc:sldMk cId="4001883231" sldId="391"/>
        </pc:sldMkLst>
        <pc:spChg chg="mod">
          <ac:chgData name="Bandara, Dilum (Data61, Eveleigh)" userId="7fa8ee33-8fdb-48f7-b772-d5ed5950799f" providerId="ADAL" clId="{3E8A06F0-2FAA-FE48-AC4B-5C3B4AB85D62}" dt="2023-06-22T10:19:44.778" v="869"/>
          <ac:spMkLst>
            <pc:docMk/>
            <pc:sldMk cId="4001883231" sldId="391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13:46.246" v="753" actId="27636"/>
          <ac:spMkLst>
            <pc:docMk/>
            <pc:sldMk cId="4001883231" sldId="391"/>
            <ac:spMk id="3" creationId="{00000000-0000-0000-0000-000000000000}"/>
          </ac:spMkLst>
        </pc:spChg>
      </pc:sldChg>
      <pc:sldChg chg="modSp del mod">
        <pc:chgData name="Bandara, Dilum (Data61, Eveleigh)" userId="7fa8ee33-8fdb-48f7-b772-d5ed5950799f" providerId="ADAL" clId="{3E8A06F0-2FAA-FE48-AC4B-5C3B4AB85D62}" dt="2023-06-22T10:00:21.460" v="503" actId="2696"/>
        <pc:sldMkLst>
          <pc:docMk/>
          <pc:sldMk cId="2352679461" sldId="392"/>
        </pc:sldMkLst>
        <pc:spChg chg="mod">
          <ac:chgData name="Bandara, Dilum (Data61, Eveleigh)" userId="7fa8ee33-8fdb-48f7-b772-d5ed5950799f" providerId="ADAL" clId="{3E8A06F0-2FAA-FE48-AC4B-5C3B4AB85D62}" dt="2023-06-22T09:58:59.819" v="473" actId="20577"/>
          <ac:spMkLst>
            <pc:docMk/>
            <pc:sldMk cId="2352679461" sldId="392"/>
            <ac:spMk id="10" creationId="{00000000-0000-0000-0000-000000000000}"/>
          </ac:spMkLst>
        </pc:spChg>
      </pc:sldChg>
      <pc:sldChg chg="delSp modSp add del mod">
        <pc:chgData name="Bandara, Dilum (Data61, Eveleigh)" userId="7fa8ee33-8fdb-48f7-b772-d5ed5950799f" providerId="ADAL" clId="{3E8A06F0-2FAA-FE48-AC4B-5C3B4AB85D62}" dt="2023-06-22T10:19:57.240" v="870" actId="2696"/>
        <pc:sldMkLst>
          <pc:docMk/>
          <pc:sldMk cId="3028604803" sldId="392"/>
        </pc:sldMkLst>
        <pc:spChg chg="mod">
          <ac:chgData name="Bandara, Dilum (Data61, Eveleigh)" userId="7fa8ee33-8fdb-48f7-b772-d5ed5950799f" providerId="ADAL" clId="{3E8A06F0-2FAA-FE48-AC4B-5C3B4AB85D62}" dt="2023-06-22T10:10:34.428" v="724" actId="21"/>
          <ac:spMkLst>
            <pc:docMk/>
            <pc:sldMk cId="3028604803" sldId="392"/>
            <ac:spMk id="3" creationId="{00000000-0000-0000-0000-000000000000}"/>
          </ac:spMkLst>
        </pc:spChg>
        <pc:picChg chg="del">
          <ac:chgData name="Bandara, Dilum (Data61, Eveleigh)" userId="7fa8ee33-8fdb-48f7-b772-d5ed5950799f" providerId="ADAL" clId="{3E8A06F0-2FAA-FE48-AC4B-5C3B4AB85D62}" dt="2023-06-22T10:12:46.065" v="746" actId="21"/>
          <ac:picMkLst>
            <pc:docMk/>
            <pc:sldMk cId="3028604803" sldId="392"/>
            <ac:picMk id="2" creationId="{00000000-0000-0000-0000-000000000000}"/>
          </ac:picMkLst>
        </pc:picChg>
      </pc:sldChg>
      <pc:sldChg chg="modSp add del mod">
        <pc:chgData name="Bandara, Dilum (Data61, Eveleigh)" userId="7fa8ee33-8fdb-48f7-b772-d5ed5950799f" providerId="ADAL" clId="{3E8A06F0-2FAA-FE48-AC4B-5C3B4AB85D62}" dt="2023-06-22T10:20:18.049" v="873" actId="2696"/>
        <pc:sldMkLst>
          <pc:docMk/>
          <pc:sldMk cId="1237466277" sldId="393"/>
        </pc:sldMkLst>
        <pc:spChg chg="mod">
          <ac:chgData name="Bandara, Dilum (Data61, Eveleigh)" userId="7fa8ee33-8fdb-48f7-b772-d5ed5950799f" providerId="ADAL" clId="{3E8A06F0-2FAA-FE48-AC4B-5C3B4AB85D62}" dt="2023-06-22T10:10:57.636" v="729" actId="27636"/>
          <ac:spMkLst>
            <pc:docMk/>
            <pc:sldMk cId="1237466277" sldId="393"/>
            <ac:spMk id="3" creationId="{00000000-0000-0000-0000-000000000000}"/>
          </ac:spMkLst>
        </pc:spChg>
      </pc:sldChg>
      <pc:sldChg chg="modSp del mod">
        <pc:chgData name="Bandara, Dilum (Data61, Eveleigh)" userId="7fa8ee33-8fdb-48f7-b772-d5ed5950799f" providerId="ADAL" clId="{3E8A06F0-2FAA-FE48-AC4B-5C3B4AB85D62}" dt="2023-06-22T10:00:21.460" v="503" actId="2696"/>
        <pc:sldMkLst>
          <pc:docMk/>
          <pc:sldMk cId="1292145724" sldId="393"/>
        </pc:sldMkLst>
        <pc:spChg chg="mod">
          <ac:chgData name="Bandara, Dilum (Data61, Eveleigh)" userId="7fa8ee33-8fdb-48f7-b772-d5ed5950799f" providerId="ADAL" clId="{3E8A06F0-2FAA-FE48-AC4B-5C3B4AB85D62}" dt="2023-06-22T09:59:08.895" v="486" actId="20577"/>
          <ac:spMkLst>
            <pc:docMk/>
            <pc:sldMk cId="1292145724" sldId="393"/>
            <ac:spMk id="10" creationId="{00000000-0000-0000-0000-000000000000}"/>
          </ac:spMkLst>
        </pc:spChg>
      </pc:sldChg>
      <pc:sldChg chg="addSp delSp modSp mod ord modClrScheme chgLayout">
        <pc:chgData name="Bandara, Dilum (Data61, Eveleigh)" userId="7fa8ee33-8fdb-48f7-b772-d5ed5950799f" providerId="ADAL" clId="{3E8A06F0-2FAA-FE48-AC4B-5C3B4AB85D62}" dt="2023-06-22T10:32:37.798" v="1193" actId="700"/>
        <pc:sldMkLst>
          <pc:docMk/>
          <pc:sldMk cId="3033179521" sldId="397"/>
        </pc:sldMkLst>
        <pc:spChg chg="mod ord">
          <ac:chgData name="Bandara, Dilum (Data61, Eveleigh)" userId="7fa8ee33-8fdb-48f7-b772-d5ed5950799f" providerId="ADAL" clId="{3E8A06F0-2FAA-FE48-AC4B-5C3B4AB85D62}" dt="2023-06-22T10:32:37.798" v="1193" actId="700"/>
          <ac:spMkLst>
            <pc:docMk/>
            <pc:sldMk cId="3033179521" sldId="397"/>
            <ac:spMk id="3" creationId="{00000000-0000-0000-0000-000000000000}"/>
          </ac:spMkLst>
        </pc:spChg>
        <pc:spChg chg="add mod ord">
          <ac:chgData name="Bandara, Dilum (Data61, Eveleigh)" userId="7fa8ee33-8fdb-48f7-b772-d5ed5950799f" providerId="ADAL" clId="{3E8A06F0-2FAA-FE48-AC4B-5C3B4AB85D62}" dt="2023-06-22T10:32:37.798" v="1193" actId="700"/>
          <ac:spMkLst>
            <pc:docMk/>
            <pc:sldMk cId="3033179521" sldId="397"/>
            <ac:spMk id="4" creationId="{DCE05A37-1A53-9C18-73C6-5CA13A0BE237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5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11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16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21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22" creationId="{00000000-0000-0000-0000-000000000000}"/>
          </ac:spMkLst>
        </pc:spChg>
        <pc:spChg chg="del mod">
          <ac:chgData name="Bandara, Dilum (Data61, Eveleigh)" userId="7fa8ee33-8fdb-48f7-b772-d5ed5950799f" providerId="ADAL" clId="{3E8A06F0-2FAA-FE48-AC4B-5C3B4AB85D62}" dt="2023-06-22T09:59:48.363" v="495" actId="478"/>
          <ac:spMkLst>
            <pc:docMk/>
            <pc:sldMk cId="3033179521" sldId="397"/>
            <ac:spMk id="23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59:55.269" v="497" actId="21"/>
          <ac:spMkLst>
            <pc:docMk/>
            <pc:sldMk cId="3033179521" sldId="397"/>
            <ac:spMk id="24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3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33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34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2:33.445" v="1192" actId="1038"/>
          <ac:spMkLst>
            <pc:docMk/>
            <pc:sldMk cId="3033179521" sldId="397"/>
            <ac:spMk id="41" creationId="{00000000-0000-0000-0000-000000000000}"/>
          </ac:spMkLst>
        </pc:spChg>
        <pc:cxnChg chg="mod">
          <ac:chgData name="Bandara, Dilum (Data61, Eveleigh)" userId="7fa8ee33-8fdb-48f7-b772-d5ed5950799f" providerId="ADAL" clId="{3E8A06F0-2FAA-FE48-AC4B-5C3B4AB85D62}" dt="2023-06-22T10:32:33.445" v="1192" actId="1038"/>
          <ac:cxnSpMkLst>
            <pc:docMk/>
            <pc:sldMk cId="3033179521" sldId="397"/>
            <ac:cxnSpMk id="12" creationId="{00000000-0000-0000-0000-000000000000}"/>
          </ac:cxnSpMkLst>
        </pc:cxnChg>
        <pc:cxnChg chg="mod">
          <ac:chgData name="Bandara, Dilum (Data61, Eveleigh)" userId="7fa8ee33-8fdb-48f7-b772-d5ed5950799f" providerId="ADAL" clId="{3E8A06F0-2FAA-FE48-AC4B-5C3B4AB85D62}" dt="2023-06-22T10:32:33.445" v="1192" actId="1038"/>
          <ac:cxnSpMkLst>
            <pc:docMk/>
            <pc:sldMk cId="3033179521" sldId="397"/>
            <ac:cxnSpMk id="17" creationId="{00000000-0000-0000-0000-000000000000}"/>
          </ac:cxnSpMkLst>
        </pc:cxnChg>
        <pc:cxnChg chg="mod">
          <ac:chgData name="Bandara, Dilum (Data61, Eveleigh)" userId="7fa8ee33-8fdb-48f7-b772-d5ed5950799f" providerId="ADAL" clId="{3E8A06F0-2FAA-FE48-AC4B-5C3B4AB85D62}" dt="2023-06-22T10:32:33.445" v="1192" actId="1038"/>
          <ac:cxnSpMkLst>
            <pc:docMk/>
            <pc:sldMk cId="3033179521" sldId="397"/>
            <ac:cxnSpMk id="28" creationId="{00000000-0000-0000-0000-000000000000}"/>
          </ac:cxnSpMkLst>
        </pc:cxnChg>
        <pc:cxnChg chg="mod">
          <ac:chgData name="Bandara, Dilum (Data61, Eveleigh)" userId="7fa8ee33-8fdb-48f7-b772-d5ed5950799f" providerId="ADAL" clId="{3E8A06F0-2FAA-FE48-AC4B-5C3B4AB85D62}" dt="2023-06-22T10:32:33.445" v="1192" actId="1038"/>
          <ac:cxnSpMkLst>
            <pc:docMk/>
            <pc:sldMk cId="3033179521" sldId="397"/>
            <ac:cxnSpMk id="35" creationId="{00000000-0000-0000-0000-000000000000}"/>
          </ac:cxnSpMkLst>
        </pc:cxnChg>
        <pc:cxnChg chg="mod">
          <ac:chgData name="Bandara, Dilum (Data61, Eveleigh)" userId="7fa8ee33-8fdb-48f7-b772-d5ed5950799f" providerId="ADAL" clId="{3E8A06F0-2FAA-FE48-AC4B-5C3B4AB85D62}" dt="2023-06-22T10:32:33.445" v="1192" actId="1038"/>
          <ac:cxnSpMkLst>
            <pc:docMk/>
            <pc:sldMk cId="3033179521" sldId="397"/>
            <ac:cxnSpMk id="38" creationId="{00000000-0000-0000-0000-000000000000}"/>
          </ac:cxnSpMkLst>
        </pc:cxnChg>
      </pc:sldChg>
      <pc:sldChg chg="del">
        <pc:chgData name="Bandara, Dilum (Data61, Eveleigh)" userId="7fa8ee33-8fdb-48f7-b772-d5ed5950799f" providerId="ADAL" clId="{3E8A06F0-2FAA-FE48-AC4B-5C3B4AB85D62}" dt="2023-06-22T09:35:59.986" v="47" actId="2696"/>
        <pc:sldMkLst>
          <pc:docMk/>
          <pc:sldMk cId="1998743170" sldId="406"/>
        </pc:sldMkLst>
      </pc:sldChg>
      <pc:sldChg chg="modSp add mod ord modClrScheme chgLayout">
        <pc:chgData name="Bandara, Dilum (Data61, Eveleigh)" userId="7fa8ee33-8fdb-48f7-b772-d5ed5950799f" providerId="ADAL" clId="{3E8A06F0-2FAA-FE48-AC4B-5C3B4AB85D62}" dt="2023-06-22T09:43:46.865" v="180" actId="14100"/>
        <pc:sldMkLst>
          <pc:docMk/>
          <pc:sldMk cId="4279192184" sldId="406"/>
        </pc:sldMkLst>
        <pc:spChg chg="mod ord">
          <ac:chgData name="Bandara, Dilum (Data61, Eveleigh)" userId="7fa8ee33-8fdb-48f7-b772-d5ed5950799f" providerId="ADAL" clId="{3E8A06F0-2FAA-FE48-AC4B-5C3B4AB85D62}" dt="2023-06-22T09:36:56.188" v="68" actId="700"/>
          <ac:spMkLst>
            <pc:docMk/>
            <pc:sldMk cId="4279192184" sldId="406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42:23.639" v="169" actId="14100"/>
          <ac:spMkLst>
            <pc:docMk/>
            <pc:sldMk cId="4279192184" sldId="406"/>
            <ac:spMk id="3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42:27.377" v="170" actId="14100"/>
          <ac:spMkLst>
            <pc:docMk/>
            <pc:sldMk cId="4279192184" sldId="406"/>
            <ac:spMk id="8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42:31.376" v="172" actId="14100"/>
          <ac:spMkLst>
            <pc:docMk/>
            <pc:sldMk cId="4279192184" sldId="406"/>
            <ac:spMk id="9" creationId="{00000000-0000-0000-0000-000000000000}"/>
          </ac:spMkLst>
        </pc:spChg>
        <pc:spChg chg="mod ord">
          <ac:chgData name="Bandara, Dilum (Data61, Eveleigh)" userId="7fa8ee33-8fdb-48f7-b772-d5ed5950799f" providerId="ADAL" clId="{3E8A06F0-2FAA-FE48-AC4B-5C3B4AB85D62}" dt="2023-06-22T09:36:56.188" v="68" actId="700"/>
          <ac:spMkLst>
            <pc:docMk/>
            <pc:sldMk cId="4279192184" sldId="406"/>
            <ac:spMk id="10" creationId="{00000000-0000-0000-0000-000000000000}"/>
          </ac:spMkLst>
        </pc:spChg>
        <pc:graphicFrameChg chg="mod modGraphic">
          <ac:chgData name="Bandara, Dilum (Data61, Eveleigh)" userId="7fa8ee33-8fdb-48f7-b772-d5ed5950799f" providerId="ADAL" clId="{3E8A06F0-2FAA-FE48-AC4B-5C3B4AB85D62}" dt="2023-06-22T09:42:42.454" v="173" actId="12093"/>
          <ac:graphicFrameMkLst>
            <pc:docMk/>
            <pc:sldMk cId="4279192184" sldId="406"/>
            <ac:graphicFrameMk id="5" creationId="{00000000-0000-0000-0000-000000000000}"/>
          </ac:graphicFrameMkLst>
        </pc:graphicFrameChg>
        <pc:graphicFrameChg chg="mod modGraphic">
          <ac:chgData name="Bandara, Dilum (Data61, Eveleigh)" userId="7fa8ee33-8fdb-48f7-b772-d5ed5950799f" providerId="ADAL" clId="{3E8A06F0-2FAA-FE48-AC4B-5C3B4AB85D62}" dt="2023-06-22T09:43:43.028" v="179" actId="14100"/>
          <ac:graphicFrameMkLst>
            <pc:docMk/>
            <pc:sldMk cId="4279192184" sldId="406"/>
            <ac:graphicFrameMk id="6" creationId="{00000000-0000-0000-0000-000000000000}"/>
          </ac:graphicFrameMkLst>
        </pc:graphicFrameChg>
        <pc:graphicFrameChg chg="mod modGraphic">
          <ac:chgData name="Bandara, Dilum (Data61, Eveleigh)" userId="7fa8ee33-8fdb-48f7-b772-d5ed5950799f" providerId="ADAL" clId="{3E8A06F0-2FAA-FE48-AC4B-5C3B4AB85D62}" dt="2023-06-22T09:43:46.865" v="180" actId="14100"/>
          <ac:graphicFrameMkLst>
            <pc:docMk/>
            <pc:sldMk cId="4279192184" sldId="406"/>
            <ac:graphicFrameMk id="7" creationId="{00000000-0000-0000-0000-000000000000}"/>
          </ac:graphicFrameMkLst>
        </pc:graphicFrameChg>
      </pc:sldChg>
      <pc:sldChg chg="del">
        <pc:chgData name="Bandara, Dilum (Data61, Eveleigh)" userId="7fa8ee33-8fdb-48f7-b772-d5ed5950799f" providerId="ADAL" clId="{3E8A06F0-2FAA-FE48-AC4B-5C3B4AB85D62}" dt="2023-06-22T09:45:19.671" v="181" actId="2696"/>
        <pc:sldMkLst>
          <pc:docMk/>
          <pc:sldMk cId="1720258891" sldId="407"/>
        </pc:sldMkLst>
      </pc:sldChg>
      <pc:sldChg chg="modSp add mod">
        <pc:chgData name="Bandara, Dilum (Data61, Eveleigh)" userId="7fa8ee33-8fdb-48f7-b772-d5ed5950799f" providerId="ADAL" clId="{3E8A06F0-2FAA-FE48-AC4B-5C3B4AB85D62}" dt="2023-06-22T09:49:04.986" v="293" actId="1076"/>
        <pc:sldMkLst>
          <pc:docMk/>
          <pc:sldMk cId="3535267218" sldId="407"/>
        </pc:sldMkLst>
        <pc:spChg chg="mod">
          <ac:chgData name="Bandara, Dilum (Data61, Eveleigh)" userId="7fa8ee33-8fdb-48f7-b772-d5ed5950799f" providerId="ADAL" clId="{3E8A06F0-2FAA-FE48-AC4B-5C3B4AB85D62}" dt="2023-06-22T09:45:43.413" v="192" actId="20577"/>
          <ac:spMkLst>
            <pc:docMk/>
            <pc:sldMk cId="3535267218" sldId="407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48:43.184" v="288" actId="1076"/>
          <ac:spMkLst>
            <pc:docMk/>
            <pc:sldMk cId="3535267218" sldId="407"/>
            <ac:spMk id="3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09:48:53.826" v="291" actId="1076"/>
          <ac:spMkLst>
            <pc:docMk/>
            <pc:sldMk cId="3535267218" sldId="407"/>
            <ac:spMk id="9" creationId="{00000000-0000-0000-0000-000000000000}"/>
          </ac:spMkLst>
        </pc:spChg>
        <pc:graphicFrameChg chg="mod">
          <ac:chgData name="Bandara, Dilum (Data61, Eveleigh)" userId="7fa8ee33-8fdb-48f7-b772-d5ed5950799f" providerId="ADAL" clId="{3E8A06F0-2FAA-FE48-AC4B-5C3B4AB85D62}" dt="2023-06-22T09:49:04.986" v="293" actId="1076"/>
          <ac:graphicFrameMkLst>
            <pc:docMk/>
            <pc:sldMk cId="3535267218" sldId="407"/>
            <ac:graphicFrameMk id="5" creationId="{00000000-0000-0000-0000-000000000000}"/>
          </ac:graphicFrameMkLst>
        </pc:graphicFrameChg>
        <pc:graphicFrameChg chg="mod modGraphic">
          <ac:chgData name="Bandara, Dilum (Data61, Eveleigh)" userId="7fa8ee33-8fdb-48f7-b772-d5ed5950799f" providerId="ADAL" clId="{3E8A06F0-2FAA-FE48-AC4B-5C3B4AB85D62}" dt="2023-06-22T09:49:01.500" v="292" actId="1076"/>
          <ac:graphicFrameMkLst>
            <pc:docMk/>
            <pc:sldMk cId="3535267218" sldId="407"/>
            <ac:graphicFrameMk id="7" creationId="{00000000-0000-0000-0000-000000000000}"/>
          </ac:graphicFrameMkLst>
        </pc:graphicFrameChg>
      </pc:sldChg>
      <pc:sldChg chg="modSp mod">
        <pc:chgData name="Bandara, Dilum (Data61, Eveleigh)" userId="7fa8ee33-8fdb-48f7-b772-d5ed5950799f" providerId="ADAL" clId="{3E8A06F0-2FAA-FE48-AC4B-5C3B4AB85D62}" dt="2023-06-22T10:35:22.425" v="1247" actId="1076"/>
        <pc:sldMkLst>
          <pc:docMk/>
          <pc:sldMk cId="3952614510" sldId="409"/>
        </pc:sldMkLst>
        <pc:spChg chg="mod">
          <ac:chgData name="Bandara, Dilum (Data61, Eveleigh)" userId="7fa8ee33-8fdb-48f7-b772-d5ed5950799f" providerId="ADAL" clId="{3E8A06F0-2FAA-FE48-AC4B-5C3B4AB85D62}" dt="2023-06-22T10:33:33.974" v="1212" actId="20577"/>
          <ac:spMkLst>
            <pc:docMk/>
            <pc:sldMk cId="3952614510" sldId="409"/>
            <ac:spMk id="2" creationId="{59EC895B-0C55-4856-8333-D0C0F1076BB2}"/>
          </ac:spMkLst>
        </pc:spChg>
        <pc:picChg chg="mod">
          <ac:chgData name="Bandara, Dilum (Data61, Eveleigh)" userId="7fa8ee33-8fdb-48f7-b772-d5ed5950799f" providerId="ADAL" clId="{3E8A06F0-2FAA-FE48-AC4B-5C3B4AB85D62}" dt="2023-06-22T10:35:22.425" v="1247" actId="1076"/>
          <ac:picMkLst>
            <pc:docMk/>
            <pc:sldMk cId="3952614510" sldId="409"/>
            <ac:picMk id="7" creationId="{C68D0454-7CDC-4227-B24B-9F385B39112E}"/>
          </ac:picMkLst>
        </pc:picChg>
        <pc:picChg chg="mod">
          <ac:chgData name="Bandara, Dilum (Data61, Eveleigh)" userId="7fa8ee33-8fdb-48f7-b772-d5ed5950799f" providerId="ADAL" clId="{3E8A06F0-2FAA-FE48-AC4B-5C3B4AB85D62}" dt="2023-06-22T10:35:22.425" v="1247" actId="1076"/>
          <ac:picMkLst>
            <pc:docMk/>
            <pc:sldMk cId="3952614510" sldId="409"/>
            <ac:picMk id="10" creationId="{DFE79D74-AD16-4A6F-ADAE-A4644062C4C7}"/>
          </ac:picMkLst>
        </pc:picChg>
      </pc:sldChg>
      <pc:sldChg chg="del">
        <pc:chgData name="Bandara, Dilum (Data61, Eveleigh)" userId="7fa8ee33-8fdb-48f7-b772-d5ed5950799f" providerId="ADAL" clId="{3E8A06F0-2FAA-FE48-AC4B-5C3B4AB85D62}" dt="2023-06-22T09:51:18.633" v="298" actId="2696"/>
        <pc:sldMkLst>
          <pc:docMk/>
          <pc:sldMk cId="3627989043" sldId="410"/>
        </pc:sldMkLst>
      </pc:sldChg>
      <pc:sldChg chg="del">
        <pc:chgData name="Bandara, Dilum (Data61, Eveleigh)" userId="7fa8ee33-8fdb-48f7-b772-d5ed5950799f" providerId="ADAL" clId="{3E8A06F0-2FAA-FE48-AC4B-5C3B4AB85D62}" dt="2023-06-22T09:51:19.034" v="299" actId="2696"/>
        <pc:sldMkLst>
          <pc:docMk/>
          <pc:sldMk cId="2324970355" sldId="411"/>
        </pc:sldMkLst>
      </pc:sldChg>
      <pc:sldChg chg="del">
        <pc:chgData name="Bandara, Dilum (Data61, Eveleigh)" userId="7fa8ee33-8fdb-48f7-b772-d5ed5950799f" providerId="ADAL" clId="{3E8A06F0-2FAA-FE48-AC4B-5C3B4AB85D62}" dt="2023-06-22T09:51:20.044" v="300" actId="2696"/>
        <pc:sldMkLst>
          <pc:docMk/>
          <pc:sldMk cId="533226722" sldId="412"/>
        </pc:sldMkLst>
      </pc:sldChg>
      <pc:sldChg chg="del">
        <pc:chgData name="Bandara, Dilum (Data61, Eveleigh)" userId="7fa8ee33-8fdb-48f7-b772-d5ed5950799f" providerId="ADAL" clId="{3E8A06F0-2FAA-FE48-AC4B-5C3B4AB85D62}" dt="2023-06-22T09:51:20.984" v="301" actId="2696"/>
        <pc:sldMkLst>
          <pc:docMk/>
          <pc:sldMk cId="3308064476" sldId="413"/>
        </pc:sldMkLst>
      </pc:sldChg>
      <pc:sldChg chg="del">
        <pc:chgData name="Bandara, Dilum (Data61, Eveleigh)" userId="7fa8ee33-8fdb-48f7-b772-d5ed5950799f" providerId="ADAL" clId="{3E8A06F0-2FAA-FE48-AC4B-5C3B4AB85D62}" dt="2023-06-22T09:51:21.648" v="302" actId="2696"/>
        <pc:sldMkLst>
          <pc:docMk/>
          <pc:sldMk cId="3254791210" sldId="414"/>
        </pc:sldMkLst>
      </pc:sldChg>
      <pc:sldChg chg="del">
        <pc:chgData name="Bandara, Dilum (Data61, Eveleigh)" userId="7fa8ee33-8fdb-48f7-b772-d5ed5950799f" providerId="ADAL" clId="{3E8A06F0-2FAA-FE48-AC4B-5C3B4AB85D62}" dt="2023-06-22T09:51:23.485" v="303" actId="2696"/>
        <pc:sldMkLst>
          <pc:docMk/>
          <pc:sldMk cId="335045877" sldId="415"/>
        </pc:sldMkLst>
      </pc:sldChg>
      <pc:sldChg chg="del">
        <pc:chgData name="Bandara, Dilum (Data61, Eveleigh)" userId="7fa8ee33-8fdb-48f7-b772-d5ed5950799f" providerId="ADAL" clId="{3E8A06F0-2FAA-FE48-AC4B-5C3B4AB85D62}" dt="2023-06-22T09:51:27.280" v="304" actId="2696"/>
        <pc:sldMkLst>
          <pc:docMk/>
          <pc:sldMk cId="182898205" sldId="416"/>
        </pc:sldMkLst>
      </pc:sldChg>
      <pc:sldChg chg="del">
        <pc:chgData name="Bandara, Dilum (Data61, Eveleigh)" userId="7fa8ee33-8fdb-48f7-b772-d5ed5950799f" providerId="ADAL" clId="{3E8A06F0-2FAA-FE48-AC4B-5C3B4AB85D62}" dt="2023-06-22T09:51:28.131" v="305" actId="2696"/>
        <pc:sldMkLst>
          <pc:docMk/>
          <pc:sldMk cId="1832519173" sldId="417"/>
        </pc:sldMkLst>
      </pc:sldChg>
      <pc:sldChg chg="del">
        <pc:chgData name="Bandara, Dilum (Data61, Eveleigh)" userId="7fa8ee33-8fdb-48f7-b772-d5ed5950799f" providerId="ADAL" clId="{3E8A06F0-2FAA-FE48-AC4B-5C3B4AB85D62}" dt="2023-06-22T09:51:29.278" v="306" actId="2696"/>
        <pc:sldMkLst>
          <pc:docMk/>
          <pc:sldMk cId="3973200420" sldId="418"/>
        </pc:sldMkLst>
      </pc:sldChg>
      <pc:sldChg chg="del">
        <pc:chgData name="Bandara, Dilum (Data61, Eveleigh)" userId="7fa8ee33-8fdb-48f7-b772-d5ed5950799f" providerId="ADAL" clId="{3E8A06F0-2FAA-FE48-AC4B-5C3B4AB85D62}" dt="2023-06-22T09:51:29.652" v="307" actId="2696"/>
        <pc:sldMkLst>
          <pc:docMk/>
          <pc:sldMk cId="1557985756" sldId="419"/>
        </pc:sldMkLst>
      </pc:sldChg>
      <pc:sldChg chg="del">
        <pc:chgData name="Bandara, Dilum (Data61, Eveleigh)" userId="7fa8ee33-8fdb-48f7-b772-d5ed5950799f" providerId="ADAL" clId="{3E8A06F0-2FAA-FE48-AC4B-5C3B4AB85D62}" dt="2023-06-22T09:51:37.744" v="308" actId="2696"/>
        <pc:sldMkLst>
          <pc:docMk/>
          <pc:sldMk cId="2339105588" sldId="420"/>
        </pc:sldMkLst>
      </pc:sldChg>
      <pc:sldChg chg="del">
        <pc:chgData name="Bandara, Dilum (Data61, Eveleigh)" userId="7fa8ee33-8fdb-48f7-b772-d5ed5950799f" providerId="ADAL" clId="{3E8A06F0-2FAA-FE48-AC4B-5C3B4AB85D62}" dt="2023-06-22T09:51:39.699" v="309" actId="2696"/>
        <pc:sldMkLst>
          <pc:docMk/>
          <pc:sldMk cId="1733476779" sldId="421"/>
        </pc:sldMkLst>
      </pc:sldChg>
      <pc:sldChg chg="modSp add del mod">
        <pc:chgData name="Bandara, Dilum (Data61, Eveleigh)" userId="7fa8ee33-8fdb-48f7-b772-d5ed5950799f" providerId="ADAL" clId="{3E8A06F0-2FAA-FE48-AC4B-5C3B4AB85D62}" dt="2023-06-22T10:33:56.787" v="1231" actId="2696"/>
        <pc:sldMkLst>
          <pc:docMk/>
          <pc:sldMk cId="621960043" sldId="422"/>
        </pc:sldMkLst>
        <pc:spChg chg="mod">
          <ac:chgData name="Bandara, Dilum (Data61, Eveleigh)" userId="7fa8ee33-8fdb-48f7-b772-d5ed5950799f" providerId="ADAL" clId="{3E8A06F0-2FAA-FE48-AC4B-5C3B4AB85D62}" dt="2023-06-22T10:33:43.790" v="1218" actId="20577"/>
          <ac:spMkLst>
            <pc:docMk/>
            <pc:sldMk cId="621960043" sldId="422"/>
            <ac:spMk id="2" creationId="{00000000-0000-0000-0000-000000000000}"/>
          </ac:spMkLst>
        </pc:spChg>
      </pc:sldChg>
      <pc:sldChg chg="modSp add mod">
        <pc:chgData name="Bandara, Dilum (Data61, Eveleigh)" userId="7fa8ee33-8fdb-48f7-b772-d5ed5950799f" providerId="ADAL" clId="{3E8A06F0-2FAA-FE48-AC4B-5C3B4AB85D62}" dt="2023-06-22T10:34:43.406" v="1242" actId="27636"/>
        <pc:sldMkLst>
          <pc:docMk/>
          <pc:sldMk cId="1978114561" sldId="422"/>
        </pc:sldMkLst>
        <pc:spChg chg="mod">
          <ac:chgData name="Bandara, Dilum (Data61, Eveleigh)" userId="7fa8ee33-8fdb-48f7-b772-d5ed5950799f" providerId="ADAL" clId="{3E8A06F0-2FAA-FE48-AC4B-5C3B4AB85D62}" dt="2023-06-22T10:34:43.406" v="1242" actId="27636"/>
          <ac:spMkLst>
            <pc:docMk/>
            <pc:sldMk cId="1978114561" sldId="422"/>
            <ac:spMk id="3" creationId="{00000000-0000-0000-0000-000000000000}"/>
          </ac:spMkLst>
        </pc:spChg>
      </pc:sldChg>
      <pc:sldChg chg="modSp add mod modClrScheme chgLayout">
        <pc:chgData name="Bandara, Dilum (Data61, Eveleigh)" userId="7fa8ee33-8fdb-48f7-b772-d5ed5950799f" providerId="ADAL" clId="{3E8A06F0-2FAA-FE48-AC4B-5C3B4AB85D62}" dt="2023-06-22T10:34:26.709" v="1238" actId="1035"/>
        <pc:sldMkLst>
          <pc:docMk/>
          <pc:sldMk cId="1139299444" sldId="423"/>
        </pc:sldMkLst>
        <pc:spChg chg="mod ord">
          <ac:chgData name="Bandara, Dilum (Data61, Eveleigh)" userId="7fa8ee33-8fdb-48f7-b772-d5ed5950799f" providerId="ADAL" clId="{3E8A06F0-2FAA-FE48-AC4B-5C3B4AB85D62}" dt="2023-06-22T10:34:21.366" v="1233" actId="700"/>
          <ac:spMkLst>
            <pc:docMk/>
            <pc:sldMk cId="1139299444" sldId="423"/>
            <ac:spMk id="2" creationId="{59EC895B-0C55-4856-8333-D0C0F1076BB2}"/>
          </ac:spMkLst>
        </pc:spChg>
        <pc:spChg chg="mod ord">
          <ac:chgData name="Bandara, Dilum (Data61, Eveleigh)" userId="7fa8ee33-8fdb-48f7-b772-d5ed5950799f" providerId="ADAL" clId="{3E8A06F0-2FAA-FE48-AC4B-5C3B4AB85D62}" dt="2023-06-22T10:34:21.366" v="1233" actId="700"/>
          <ac:spMkLst>
            <pc:docMk/>
            <pc:sldMk cId="1139299444" sldId="423"/>
            <ac:spMk id="6" creationId="{1F52E50F-35E3-432F-BF64-9A2E25DF24C8}"/>
          </ac:spMkLst>
        </pc:spChg>
        <pc:picChg chg="mod">
          <ac:chgData name="Bandara, Dilum (Data61, Eveleigh)" userId="7fa8ee33-8fdb-48f7-b772-d5ed5950799f" providerId="ADAL" clId="{3E8A06F0-2FAA-FE48-AC4B-5C3B4AB85D62}" dt="2023-06-22T10:34:26.709" v="1238" actId="1035"/>
          <ac:picMkLst>
            <pc:docMk/>
            <pc:sldMk cId="1139299444" sldId="423"/>
            <ac:picMk id="3" creationId="{476F582F-0F9C-4385-80E0-F85C3E78EBCB}"/>
          </ac:picMkLst>
        </pc:picChg>
      </pc:sldChg>
      <pc:sldChg chg="modSp del mod">
        <pc:chgData name="Bandara, Dilum (Data61, Eveleigh)" userId="7fa8ee33-8fdb-48f7-b772-d5ed5950799f" providerId="ADAL" clId="{3E8A06F0-2FAA-FE48-AC4B-5C3B4AB85D62}" dt="2023-06-22T10:33:56.787" v="1231" actId="2696"/>
        <pc:sldMkLst>
          <pc:docMk/>
          <pc:sldMk cId="2818402104" sldId="423"/>
        </pc:sldMkLst>
        <pc:spChg chg="mod">
          <ac:chgData name="Bandara, Dilum (Data61, Eveleigh)" userId="7fa8ee33-8fdb-48f7-b772-d5ed5950799f" providerId="ADAL" clId="{3E8A06F0-2FAA-FE48-AC4B-5C3B4AB85D62}" dt="2023-06-22T10:33:53.036" v="1230" actId="20577"/>
          <ac:spMkLst>
            <pc:docMk/>
            <pc:sldMk cId="2818402104" sldId="423"/>
            <ac:spMk id="2" creationId="{59EC895B-0C55-4856-8333-D0C0F1076BB2}"/>
          </ac:spMkLst>
        </pc:spChg>
      </pc:sldChg>
      <pc:sldChg chg="del">
        <pc:chgData name="Bandara, Dilum (Data61, Eveleigh)" userId="7fa8ee33-8fdb-48f7-b772-d5ed5950799f" providerId="ADAL" clId="{3E8A06F0-2FAA-FE48-AC4B-5C3B4AB85D62}" dt="2023-06-22T09:51:15.170" v="294" actId="2696"/>
        <pc:sldMkLst>
          <pc:docMk/>
          <pc:sldMk cId="612682544" sldId="424"/>
        </pc:sldMkLst>
      </pc:sldChg>
      <pc:sldChg chg="del">
        <pc:chgData name="Bandara, Dilum (Data61, Eveleigh)" userId="7fa8ee33-8fdb-48f7-b772-d5ed5950799f" providerId="ADAL" clId="{3E8A06F0-2FAA-FE48-AC4B-5C3B4AB85D62}" dt="2023-06-22T09:51:15.911" v="295" actId="2696"/>
        <pc:sldMkLst>
          <pc:docMk/>
          <pc:sldMk cId="2175449869" sldId="425"/>
        </pc:sldMkLst>
      </pc:sldChg>
      <pc:sldChg chg="del">
        <pc:chgData name="Bandara, Dilum (Data61, Eveleigh)" userId="7fa8ee33-8fdb-48f7-b772-d5ed5950799f" providerId="ADAL" clId="{3E8A06F0-2FAA-FE48-AC4B-5C3B4AB85D62}" dt="2023-06-22T09:51:53.848" v="312" actId="2696"/>
        <pc:sldMkLst>
          <pc:docMk/>
          <pc:sldMk cId="1651128075" sldId="426"/>
        </pc:sldMkLst>
      </pc:sldChg>
      <pc:sldChg chg="del">
        <pc:chgData name="Bandara, Dilum (Data61, Eveleigh)" userId="7fa8ee33-8fdb-48f7-b772-d5ed5950799f" providerId="ADAL" clId="{3E8A06F0-2FAA-FE48-AC4B-5C3B4AB85D62}" dt="2023-06-22T09:51:55.466" v="313" actId="2696"/>
        <pc:sldMkLst>
          <pc:docMk/>
          <pc:sldMk cId="1749123510" sldId="427"/>
        </pc:sldMkLst>
      </pc:sldChg>
      <pc:sldChg chg="del">
        <pc:chgData name="Bandara, Dilum (Data61, Eveleigh)" userId="7fa8ee33-8fdb-48f7-b772-d5ed5950799f" providerId="ADAL" clId="{3E8A06F0-2FAA-FE48-AC4B-5C3B4AB85D62}" dt="2023-06-22T09:51:56.533" v="314" actId="2696"/>
        <pc:sldMkLst>
          <pc:docMk/>
          <pc:sldMk cId="1744421422" sldId="428"/>
        </pc:sldMkLst>
      </pc:sldChg>
      <pc:sldChg chg="del">
        <pc:chgData name="Bandara, Dilum (Data61, Eveleigh)" userId="7fa8ee33-8fdb-48f7-b772-d5ed5950799f" providerId="ADAL" clId="{3E8A06F0-2FAA-FE48-AC4B-5C3B4AB85D62}" dt="2023-06-22T09:51:57.236" v="315" actId="2696"/>
        <pc:sldMkLst>
          <pc:docMk/>
          <pc:sldMk cId="3917496472" sldId="429"/>
        </pc:sldMkLst>
      </pc:sldChg>
      <pc:sldChg chg="del">
        <pc:chgData name="Bandara, Dilum (Data61, Eveleigh)" userId="7fa8ee33-8fdb-48f7-b772-d5ed5950799f" providerId="ADAL" clId="{3E8A06F0-2FAA-FE48-AC4B-5C3B4AB85D62}" dt="2023-06-22T09:51:58.280" v="316" actId="2696"/>
        <pc:sldMkLst>
          <pc:docMk/>
          <pc:sldMk cId="1642978882" sldId="430"/>
        </pc:sldMkLst>
      </pc:sldChg>
      <pc:sldChg chg="del">
        <pc:chgData name="Bandara, Dilum (Data61, Eveleigh)" userId="7fa8ee33-8fdb-48f7-b772-d5ed5950799f" providerId="ADAL" clId="{3E8A06F0-2FAA-FE48-AC4B-5C3B4AB85D62}" dt="2023-06-22T09:51:59.122" v="317" actId="2696"/>
        <pc:sldMkLst>
          <pc:docMk/>
          <pc:sldMk cId="585578451" sldId="431"/>
        </pc:sldMkLst>
      </pc:sldChg>
      <pc:sldChg chg="del">
        <pc:chgData name="Bandara, Dilum (Data61, Eveleigh)" userId="7fa8ee33-8fdb-48f7-b772-d5ed5950799f" providerId="ADAL" clId="{3E8A06F0-2FAA-FE48-AC4B-5C3B4AB85D62}" dt="2023-06-22T09:51:17.242" v="296" actId="2696"/>
        <pc:sldMkLst>
          <pc:docMk/>
          <pc:sldMk cId="3979185873" sldId="432"/>
        </pc:sldMkLst>
      </pc:sldChg>
      <pc:sldChg chg="del">
        <pc:chgData name="Bandara, Dilum (Data61, Eveleigh)" userId="7fa8ee33-8fdb-48f7-b772-d5ed5950799f" providerId="ADAL" clId="{3E8A06F0-2FAA-FE48-AC4B-5C3B4AB85D62}" dt="2023-06-22T09:51:17.750" v="297" actId="2696"/>
        <pc:sldMkLst>
          <pc:docMk/>
          <pc:sldMk cId="3379941273" sldId="433"/>
        </pc:sldMkLst>
      </pc:sldChg>
      <pc:sldChg chg="del">
        <pc:chgData name="Bandara, Dilum (Data61, Eveleigh)" userId="7fa8ee33-8fdb-48f7-b772-d5ed5950799f" providerId="ADAL" clId="{3E8A06F0-2FAA-FE48-AC4B-5C3B4AB85D62}" dt="2023-06-22T09:51:59.639" v="318" actId="2696"/>
        <pc:sldMkLst>
          <pc:docMk/>
          <pc:sldMk cId="1749619905" sldId="434"/>
        </pc:sldMkLst>
      </pc:sldChg>
      <pc:sldChg chg="del">
        <pc:chgData name="Bandara, Dilum (Data61, Eveleigh)" userId="7fa8ee33-8fdb-48f7-b772-d5ed5950799f" providerId="ADAL" clId="{3E8A06F0-2FAA-FE48-AC4B-5C3B4AB85D62}" dt="2023-06-22T09:52:00.296" v="319" actId="2696"/>
        <pc:sldMkLst>
          <pc:docMk/>
          <pc:sldMk cId="1215614120" sldId="435"/>
        </pc:sldMkLst>
      </pc:sldChg>
      <pc:sldChg chg="del">
        <pc:chgData name="Bandara, Dilum (Data61, Eveleigh)" userId="7fa8ee33-8fdb-48f7-b772-d5ed5950799f" providerId="ADAL" clId="{3E8A06F0-2FAA-FE48-AC4B-5C3B4AB85D62}" dt="2023-06-22T09:52:07.643" v="321" actId="2696"/>
        <pc:sldMkLst>
          <pc:docMk/>
          <pc:sldMk cId="2517898672" sldId="436"/>
        </pc:sldMkLst>
      </pc:sldChg>
      <pc:sldChg chg="del">
        <pc:chgData name="Bandara, Dilum (Data61, Eveleigh)" userId="7fa8ee33-8fdb-48f7-b772-d5ed5950799f" providerId="ADAL" clId="{3E8A06F0-2FAA-FE48-AC4B-5C3B4AB85D62}" dt="2023-06-22T09:52:06.258" v="320" actId="2696"/>
        <pc:sldMkLst>
          <pc:docMk/>
          <pc:sldMk cId="1892630410" sldId="918"/>
        </pc:sldMkLst>
      </pc:sldChg>
      <pc:sldChg chg="del">
        <pc:chgData name="Bandara, Dilum (Data61, Eveleigh)" userId="7fa8ee33-8fdb-48f7-b772-d5ed5950799f" providerId="ADAL" clId="{3E8A06F0-2FAA-FE48-AC4B-5C3B4AB85D62}" dt="2023-06-22T09:52:09.263" v="322" actId="2696"/>
        <pc:sldMkLst>
          <pc:docMk/>
          <pc:sldMk cId="3675333856" sldId="921"/>
        </pc:sldMkLst>
      </pc:sldChg>
      <pc:sldChg chg="addSp delSp modSp add mod modClrScheme addAnim delAnim chgLayout">
        <pc:chgData name="Bandara, Dilum (Data61, Eveleigh)" userId="7fa8ee33-8fdb-48f7-b772-d5ed5950799f" providerId="ADAL" clId="{3E8A06F0-2FAA-FE48-AC4B-5C3B4AB85D62}" dt="2023-06-22T09:53:13.248" v="325" actId="20577"/>
        <pc:sldMkLst>
          <pc:docMk/>
          <pc:sldMk cId="2118515905" sldId="2692"/>
        </pc:sldMkLst>
        <pc:spChg chg="mod ord">
          <ac:chgData name="Bandara, Dilum (Data61, Eveleigh)" userId="7fa8ee33-8fdb-48f7-b772-d5ed5950799f" providerId="ADAL" clId="{3E8A06F0-2FAA-FE48-AC4B-5C3B4AB85D62}" dt="2023-06-22T09:53:13.248" v="325" actId="20577"/>
          <ac:spMkLst>
            <pc:docMk/>
            <pc:sldMk cId="2118515905" sldId="2692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E8A06F0-2FAA-FE48-AC4B-5C3B4AB85D62}" dt="2023-06-22T09:34:01.401" v="14" actId="700"/>
          <ac:spMkLst>
            <pc:docMk/>
            <pc:sldMk cId="2118515905" sldId="2692"/>
            <ac:spMk id="5" creationId="{00000000-0000-0000-0000-000000000000}"/>
          </ac:spMkLst>
        </pc:spChg>
        <pc:spChg chg="add mod">
          <ac:chgData name="Bandara, Dilum (Data61, Eveleigh)" userId="7fa8ee33-8fdb-48f7-b772-d5ed5950799f" providerId="ADAL" clId="{3E8A06F0-2FAA-FE48-AC4B-5C3B4AB85D62}" dt="2023-06-22T09:35:45.414" v="46" actId="1076"/>
          <ac:spMkLst>
            <pc:docMk/>
            <pc:sldMk cId="2118515905" sldId="2692"/>
            <ac:spMk id="6" creationId="{F29551B5-029E-33FC-B30B-D1447C755F2A}"/>
          </ac:spMkLst>
        </pc:spChg>
        <pc:graphicFrameChg chg="add del mod modGraphic">
          <ac:chgData name="Bandara, Dilum (Data61, Eveleigh)" userId="7fa8ee33-8fdb-48f7-b772-d5ed5950799f" providerId="ADAL" clId="{3E8A06F0-2FAA-FE48-AC4B-5C3B4AB85D62}" dt="2023-06-22T09:34:36.157" v="25" actId="1076"/>
          <ac:graphicFrameMkLst>
            <pc:docMk/>
            <pc:sldMk cId="2118515905" sldId="2692"/>
            <ac:graphicFrameMk id="7" creationId="{C6D16924-298B-4D35-A173-0CC4488E495F}"/>
          </ac:graphicFrameMkLst>
        </pc:graphicFrameChg>
        <pc:picChg chg="mod">
          <ac:chgData name="Bandara, Dilum (Data61, Eveleigh)" userId="7fa8ee33-8fdb-48f7-b772-d5ed5950799f" providerId="ADAL" clId="{3E8A06F0-2FAA-FE48-AC4B-5C3B4AB85D62}" dt="2023-06-22T09:34:30.704" v="23" actId="1035"/>
          <ac:picMkLst>
            <pc:docMk/>
            <pc:sldMk cId="2118515905" sldId="2692"/>
            <ac:picMk id="3" creationId="{54A2AF8C-BD87-4EBC-A9D5-A9D9C6CEF33E}"/>
          </ac:picMkLst>
        </pc:picChg>
      </pc:sldChg>
      <pc:sldChg chg="del">
        <pc:chgData name="Bandara, Dilum (Data61, Eveleigh)" userId="7fa8ee33-8fdb-48f7-b772-d5ed5950799f" providerId="ADAL" clId="{3E8A06F0-2FAA-FE48-AC4B-5C3B4AB85D62}" dt="2023-06-22T09:33:25.948" v="12" actId="2696"/>
        <pc:sldMkLst>
          <pc:docMk/>
          <pc:sldMk cId="2991590221" sldId="2692"/>
        </pc:sldMkLst>
      </pc:sldChg>
      <pc:sldChg chg="modSp mod">
        <pc:chgData name="Bandara, Dilum (Data61, Eveleigh)" userId="7fa8ee33-8fdb-48f7-b772-d5ed5950799f" providerId="ADAL" clId="{3E8A06F0-2FAA-FE48-AC4B-5C3B4AB85D62}" dt="2023-06-22T10:34:56.858" v="1245" actId="14100"/>
        <pc:sldMkLst>
          <pc:docMk/>
          <pc:sldMk cId="2823355031" sldId="2693"/>
        </pc:sldMkLst>
        <pc:spChg chg="mod">
          <ac:chgData name="Bandara, Dilum (Data61, Eveleigh)" userId="7fa8ee33-8fdb-48f7-b772-d5ed5950799f" providerId="ADAL" clId="{3E8A06F0-2FAA-FE48-AC4B-5C3B4AB85D62}" dt="2023-06-22T10:33:18.241" v="1197" actId="20577"/>
          <ac:spMkLst>
            <pc:docMk/>
            <pc:sldMk cId="2823355031" sldId="2693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34:56.858" v="1245" actId="14100"/>
          <ac:spMkLst>
            <pc:docMk/>
            <pc:sldMk cId="2823355031" sldId="2693"/>
            <ac:spMk id="3" creationId="{00000000-0000-0000-0000-000000000000}"/>
          </ac:spMkLst>
        </pc:spChg>
      </pc:sldChg>
      <pc:sldChg chg="modSp mod modClrScheme chgLayout">
        <pc:chgData name="Bandara, Dilum (Data61, Eveleigh)" userId="7fa8ee33-8fdb-48f7-b772-d5ed5950799f" providerId="ADAL" clId="{3E8A06F0-2FAA-FE48-AC4B-5C3B4AB85D62}" dt="2023-06-22T10:35:11.230" v="1246" actId="700"/>
        <pc:sldMkLst>
          <pc:docMk/>
          <pc:sldMk cId="1866350733" sldId="2694"/>
        </pc:sldMkLst>
        <pc:spChg chg="mod ord">
          <ac:chgData name="Bandara, Dilum (Data61, Eveleigh)" userId="7fa8ee33-8fdb-48f7-b772-d5ed5950799f" providerId="ADAL" clId="{3E8A06F0-2FAA-FE48-AC4B-5C3B4AB85D62}" dt="2023-06-22T10:35:11.230" v="1246" actId="700"/>
          <ac:spMkLst>
            <pc:docMk/>
            <pc:sldMk cId="1866350733" sldId="2694"/>
            <ac:spMk id="3" creationId="{00000000-0000-0000-0000-000000000000}"/>
          </ac:spMkLst>
        </pc:spChg>
        <pc:spChg chg="mod ord">
          <ac:chgData name="Bandara, Dilum (Data61, Eveleigh)" userId="7fa8ee33-8fdb-48f7-b772-d5ed5950799f" providerId="ADAL" clId="{3E8A06F0-2FAA-FE48-AC4B-5C3B4AB85D62}" dt="2023-06-22T10:35:11.230" v="1246" actId="700"/>
          <ac:spMkLst>
            <pc:docMk/>
            <pc:sldMk cId="1866350733" sldId="2694"/>
            <ac:spMk id="8" creationId="{00000000-0000-0000-0000-000000000000}"/>
          </ac:spMkLst>
        </pc:spChg>
        <pc:spChg chg="mod ord">
          <ac:chgData name="Bandara, Dilum (Data61, Eveleigh)" userId="7fa8ee33-8fdb-48f7-b772-d5ed5950799f" providerId="ADAL" clId="{3E8A06F0-2FAA-FE48-AC4B-5C3B4AB85D62}" dt="2023-06-22T10:35:11.230" v="1246" actId="700"/>
          <ac:spMkLst>
            <pc:docMk/>
            <pc:sldMk cId="1866350733" sldId="2694"/>
            <ac:spMk id="10" creationId="{00000000-0000-0000-0000-000000000000}"/>
          </ac:spMkLst>
        </pc:spChg>
      </pc:sldChg>
      <pc:sldChg chg="addSp modSp new mod">
        <pc:chgData name="Bandara, Dilum (Data61, Eveleigh)" userId="7fa8ee33-8fdb-48f7-b772-d5ed5950799f" providerId="ADAL" clId="{3E8A06F0-2FAA-FE48-AC4B-5C3B4AB85D62}" dt="2023-06-22T09:54:08.096" v="361" actId="1035"/>
        <pc:sldMkLst>
          <pc:docMk/>
          <pc:sldMk cId="2659850251" sldId="2696"/>
        </pc:sldMkLst>
        <pc:spChg chg="mod">
          <ac:chgData name="Bandara, Dilum (Data61, Eveleigh)" userId="7fa8ee33-8fdb-48f7-b772-d5ed5950799f" providerId="ADAL" clId="{3E8A06F0-2FAA-FE48-AC4B-5C3B4AB85D62}" dt="2023-06-22T09:53:26.890" v="347" actId="20577"/>
          <ac:spMkLst>
            <pc:docMk/>
            <pc:sldMk cId="2659850251" sldId="2696"/>
            <ac:spMk id="2" creationId="{F04AF036-5F5B-7075-80FA-BA358FA55C7E}"/>
          </ac:spMkLst>
        </pc:spChg>
        <pc:spChg chg="add mod">
          <ac:chgData name="Bandara, Dilum (Data61, Eveleigh)" userId="7fa8ee33-8fdb-48f7-b772-d5ed5950799f" providerId="ADAL" clId="{3E8A06F0-2FAA-FE48-AC4B-5C3B4AB85D62}" dt="2023-06-22T09:54:04.218" v="358" actId="404"/>
          <ac:spMkLst>
            <pc:docMk/>
            <pc:sldMk cId="2659850251" sldId="2696"/>
            <ac:spMk id="5" creationId="{6FEA8612-68F0-7A5B-9054-842D0553CC44}"/>
          </ac:spMkLst>
        </pc:spChg>
        <pc:picChg chg="add mod">
          <ac:chgData name="Bandara, Dilum (Data61, Eveleigh)" userId="7fa8ee33-8fdb-48f7-b772-d5ed5950799f" providerId="ADAL" clId="{3E8A06F0-2FAA-FE48-AC4B-5C3B4AB85D62}" dt="2023-06-22T09:54:08.096" v="361" actId="1035"/>
          <ac:picMkLst>
            <pc:docMk/>
            <pc:sldMk cId="2659850251" sldId="2696"/>
            <ac:picMk id="1026" creationId="{0669565F-D4A5-3582-9EF8-5F4A22839BDB}"/>
          </ac:picMkLst>
        </pc:picChg>
      </pc:sldChg>
      <pc:sldChg chg="addSp modSp add mod modNotesTx">
        <pc:chgData name="Bandara, Dilum (Data61, Eveleigh)" userId="7fa8ee33-8fdb-48f7-b772-d5ed5950799f" providerId="ADAL" clId="{3E8A06F0-2FAA-FE48-AC4B-5C3B4AB85D62}" dt="2023-06-22T10:20:12.651" v="872" actId="20577"/>
        <pc:sldMkLst>
          <pc:docMk/>
          <pc:sldMk cId="370944588" sldId="2697"/>
        </pc:sldMkLst>
        <pc:spChg chg="mod">
          <ac:chgData name="Bandara, Dilum (Data61, Eveleigh)" userId="7fa8ee33-8fdb-48f7-b772-d5ed5950799f" providerId="ADAL" clId="{3E8A06F0-2FAA-FE48-AC4B-5C3B4AB85D62}" dt="2023-06-22T10:19:28.922" v="852" actId="20577"/>
          <ac:spMkLst>
            <pc:docMk/>
            <pc:sldMk cId="370944588" sldId="2697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3E8A06F0-2FAA-FE48-AC4B-5C3B4AB85D62}" dt="2023-06-22T10:19:00.563" v="843" actId="255"/>
          <ac:spMkLst>
            <pc:docMk/>
            <pc:sldMk cId="370944588" sldId="2697"/>
            <ac:spMk id="3" creationId="{00000000-0000-0000-0000-000000000000}"/>
          </ac:spMkLst>
        </pc:spChg>
        <pc:picChg chg="add mod">
          <ac:chgData name="Bandara, Dilum (Data61, Eveleigh)" userId="7fa8ee33-8fdb-48f7-b772-d5ed5950799f" providerId="ADAL" clId="{3E8A06F0-2FAA-FE48-AC4B-5C3B4AB85D62}" dt="2023-06-22T10:19:15.652" v="844" actId="1035"/>
          <ac:picMkLst>
            <pc:docMk/>
            <pc:sldMk cId="370944588" sldId="2697"/>
            <ac:picMk id="4" creationId="{C02A25A0-A936-BB66-AD33-11E9517C32E6}"/>
          </ac:picMkLst>
        </pc:picChg>
      </pc:sldChg>
      <pc:sldMasterChg chg="delSldLayout">
        <pc:chgData name="Bandara, Dilum (Data61, Eveleigh)" userId="7fa8ee33-8fdb-48f7-b772-d5ed5950799f" providerId="ADAL" clId="{3E8A06F0-2FAA-FE48-AC4B-5C3B4AB85D62}" dt="2023-06-22T09:53:04.009" v="324" actId="2696"/>
        <pc:sldMasterMkLst>
          <pc:docMk/>
          <pc:sldMasterMk cId="3838291267" sldId="2147483765"/>
        </pc:sldMasterMkLst>
        <pc:sldLayoutChg chg="del">
          <pc:chgData name="Bandara, Dilum (Data61, Eveleigh)" userId="7fa8ee33-8fdb-48f7-b772-d5ed5950799f" providerId="ADAL" clId="{3E8A06F0-2FAA-FE48-AC4B-5C3B4AB85D62}" dt="2023-06-22T09:33:25.948" v="12" actId="2696"/>
          <pc:sldLayoutMkLst>
            <pc:docMk/>
            <pc:sldMasterMk cId="3838291267" sldId="2147483765"/>
            <pc:sldLayoutMk cId="780741710" sldId="2147483833"/>
          </pc:sldLayoutMkLst>
        </pc:sldLayoutChg>
        <pc:sldLayoutChg chg="del">
          <pc:chgData name="Bandara, Dilum (Data61, Eveleigh)" userId="7fa8ee33-8fdb-48f7-b772-d5ed5950799f" providerId="ADAL" clId="{3E8A06F0-2FAA-FE48-AC4B-5C3B4AB85D62}" dt="2023-06-22T09:53:04.009" v="324" actId="2696"/>
          <pc:sldLayoutMkLst>
            <pc:docMk/>
            <pc:sldMasterMk cId="3838291267" sldId="2147483765"/>
            <pc:sldLayoutMk cId="1602123778" sldId="2147483833"/>
          </pc:sldLayoutMkLst>
        </pc:sldLayoutChg>
      </pc:sldMasterChg>
    </pc:docChg>
  </pc:docChgLst>
  <pc:docChgLst>
    <pc:chgData name="Bandara, Dilum (Data61, Eveleigh)" userId="7fa8ee33-8fdb-48f7-b772-d5ed5950799f" providerId="ADAL" clId="{9B2A5DB2-79A5-5741-B640-58D1AFBC9B83}"/>
    <pc:docChg chg="undo custSel modSld">
      <pc:chgData name="Bandara, Dilum (Data61, Eveleigh)" userId="7fa8ee33-8fdb-48f7-b772-d5ed5950799f" providerId="ADAL" clId="{9B2A5DB2-79A5-5741-B640-58D1AFBC9B83}" dt="2023-06-23T11:10:23.519" v="4120" actId="20577"/>
      <pc:docMkLst>
        <pc:docMk/>
      </pc:docMkLst>
      <pc:sldChg chg="modNotesTx">
        <pc:chgData name="Bandara, Dilum (Data61, Eveleigh)" userId="7fa8ee33-8fdb-48f7-b772-d5ed5950799f" providerId="ADAL" clId="{9B2A5DB2-79A5-5741-B640-58D1AFBC9B83}" dt="2023-06-23T10:20:00.648" v="1" actId="20577"/>
        <pc:sldMkLst>
          <pc:docMk/>
          <pc:sldMk cId="3327137392" sldId="319"/>
        </pc:sldMkLst>
      </pc:sldChg>
      <pc:sldChg chg="modNotesTx">
        <pc:chgData name="Bandara, Dilum (Data61, Eveleigh)" userId="7fa8ee33-8fdb-48f7-b772-d5ed5950799f" providerId="ADAL" clId="{9B2A5DB2-79A5-5741-B640-58D1AFBC9B83}" dt="2023-06-23T10:20:15.500" v="4" actId="20577"/>
        <pc:sldMkLst>
          <pc:docMk/>
          <pc:sldMk cId="148329975" sldId="321"/>
        </pc:sldMkLst>
      </pc:sldChg>
      <pc:sldChg chg="modNotesTx">
        <pc:chgData name="Bandara, Dilum (Data61, Eveleigh)" userId="7fa8ee33-8fdb-48f7-b772-d5ed5950799f" providerId="ADAL" clId="{9B2A5DB2-79A5-5741-B640-58D1AFBC9B83}" dt="2023-06-23T10:20:41.053" v="9" actId="20577"/>
        <pc:sldMkLst>
          <pc:docMk/>
          <pc:sldMk cId="1779283362" sldId="324"/>
        </pc:sldMkLst>
      </pc:sldChg>
      <pc:sldChg chg="modNotesTx">
        <pc:chgData name="Bandara, Dilum (Data61, Eveleigh)" userId="7fa8ee33-8fdb-48f7-b772-d5ed5950799f" providerId="ADAL" clId="{9B2A5DB2-79A5-5741-B640-58D1AFBC9B83}" dt="2023-06-23T10:55:01.556" v="2393" actId="20577"/>
        <pc:sldMkLst>
          <pc:docMk/>
          <pc:sldMk cId="2158294134" sldId="328"/>
        </pc:sldMkLst>
      </pc:sldChg>
      <pc:sldChg chg="modSp mod modNotesTx">
        <pc:chgData name="Bandara, Dilum (Data61, Eveleigh)" userId="7fa8ee33-8fdb-48f7-b772-d5ed5950799f" providerId="ADAL" clId="{9B2A5DB2-79A5-5741-B640-58D1AFBC9B83}" dt="2023-06-23T11:10:23.519" v="4120" actId="20577"/>
        <pc:sldMkLst>
          <pc:docMk/>
          <pc:sldMk cId="4001883231" sldId="391"/>
        </pc:sldMkLst>
        <pc:spChg chg="mod">
          <ac:chgData name="Bandara, Dilum (Data61, Eveleigh)" userId="7fa8ee33-8fdb-48f7-b772-d5ed5950799f" providerId="ADAL" clId="{9B2A5DB2-79A5-5741-B640-58D1AFBC9B83}" dt="2023-06-23T11:10:23.519" v="4120" actId="20577"/>
          <ac:spMkLst>
            <pc:docMk/>
            <pc:sldMk cId="4001883231" sldId="391"/>
            <ac:spMk id="3" creationId="{00000000-0000-0000-0000-000000000000}"/>
          </ac:spMkLst>
        </pc:spChg>
      </pc:sldChg>
      <pc:sldChg chg="modNotesTx">
        <pc:chgData name="Bandara, Dilum (Data61, Eveleigh)" userId="7fa8ee33-8fdb-48f7-b772-d5ed5950799f" providerId="ADAL" clId="{9B2A5DB2-79A5-5741-B640-58D1AFBC9B83}" dt="2023-06-23T10:46:52.958" v="2299" actId="20577"/>
        <pc:sldMkLst>
          <pc:docMk/>
          <pc:sldMk cId="4279192184" sldId="406"/>
        </pc:sldMkLst>
      </pc:sldChg>
      <pc:sldChg chg="modNotesTx">
        <pc:chgData name="Bandara, Dilum (Data61, Eveleigh)" userId="7fa8ee33-8fdb-48f7-b772-d5ed5950799f" providerId="ADAL" clId="{9B2A5DB2-79A5-5741-B640-58D1AFBC9B83}" dt="2023-06-23T10:19:52.203" v="0" actId="20577"/>
        <pc:sldMkLst>
          <pc:docMk/>
          <pc:sldMk cId="3917542297" sldId="408"/>
        </pc:sldMkLst>
      </pc:sldChg>
      <pc:sldChg chg="modNotesTx">
        <pc:chgData name="Bandara, Dilum (Data61, Eveleigh)" userId="7fa8ee33-8fdb-48f7-b772-d5ed5950799f" providerId="ADAL" clId="{9B2A5DB2-79A5-5741-B640-58D1AFBC9B83}" dt="2023-06-23T11:01:29.425" v="3369" actId="20577"/>
        <pc:sldMkLst>
          <pc:docMk/>
          <pc:sldMk cId="2118515905" sldId="2692"/>
        </pc:sldMkLst>
      </pc:sldChg>
      <pc:sldChg chg="modSp modNotesTx">
        <pc:chgData name="Bandara, Dilum (Data61, Eveleigh)" userId="7fa8ee33-8fdb-48f7-b772-d5ed5950799f" providerId="ADAL" clId="{9B2A5DB2-79A5-5741-B640-58D1AFBC9B83}" dt="2023-06-23T10:29:31.254" v="797" actId="20577"/>
        <pc:sldMkLst>
          <pc:docMk/>
          <pc:sldMk cId="1832737371" sldId="2695"/>
        </pc:sldMkLst>
        <pc:graphicFrameChg chg="mod">
          <ac:chgData name="Bandara, Dilum (Data61, Eveleigh)" userId="7fa8ee33-8fdb-48f7-b772-d5ed5950799f" providerId="ADAL" clId="{9B2A5DB2-79A5-5741-B640-58D1AFBC9B83}" dt="2023-06-23T10:29:07.982" v="790" actId="20577"/>
          <ac:graphicFrameMkLst>
            <pc:docMk/>
            <pc:sldMk cId="1832737371" sldId="2695"/>
            <ac:graphicFrameMk id="9" creationId="{FB76E6C2-FB46-A215-D4B1-4F537029C35C}"/>
          </ac:graphicFrameMkLst>
        </pc:graphicFrameChg>
      </pc:sldChg>
      <pc:sldChg chg="modNotesTx">
        <pc:chgData name="Bandara, Dilum (Data61, Eveleigh)" userId="7fa8ee33-8fdb-48f7-b772-d5ed5950799f" providerId="ADAL" clId="{9B2A5DB2-79A5-5741-B640-58D1AFBC9B83}" dt="2023-06-23T11:02:48.839" v="3610" actId="20577"/>
        <pc:sldMkLst>
          <pc:docMk/>
          <pc:sldMk cId="2659850251" sldId="2696"/>
        </pc:sldMkLst>
      </pc:sldChg>
    </pc:docChg>
  </pc:docChgLst>
  <pc:docChgLst>
    <pc:chgData name="Bandara, Dilum (Data61, Eveleigh)" userId="7fa8ee33-8fdb-48f7-b772-d5ed5950799f" providerId="ADAL" clId="{00855ABF-6FD8-314F-A5C4-E624289E0F12}"/>
    <pc:docChg chg="undo custSel addSld delSld modSld sldOrd">
      <pc:chgData name="Bandara, Dilum (Data61, Eveleigh)" userId="7fa8ee33-8fdb-48f7-b772-d5ed5950799f" providerId="ADAL" clId="{00855ABF-6FD8-314F-A5C4-E624289E0F12}" dt="2023-07-16T20:53:53.533" v="9109"/>
      <pc:docMkLst>
        <pc:docMk/>
      </pc:docMkLst>
      <pc:sldChg chg="addSp modSp mod modNotesTx">
        <pc:chgData name="Bandara, Dilum (Data61, Eveleigh)" userId="7fa8ee33-8fdb-48f7-b772-d5ed5950799f" providerId="ADAL" clId="{00855ABF-6FD8-314F-A5C4-E624289E0F12}" dt="2023-06-26T23:51:14.362" v="402" actId="20577"/>
        <pc:sldMkLst>
          <pc:docMk/>
          <pc:sldMk cId="2049403867" sldId="263"/>
        </pc:sldMkLst>
        <pc:spChg chg="mod">
          <ac:chgData name="Bandara, Dilum (Data61, Eveleigh)" userId="7fa8ee33-8fdb-48f7-b772-d5ed5950799f" providerId="ADAL" clId="{00855ABF-6FD8-314F-A5C4-E624289E0F12}" dt="2023-06-26T23:44:12.739" v="75" actId="20577"/>
          <ac:spMkLst>
            <pc:docMk/>
            <pc:sldMk cId="2049403867" sldId="263"/>
            <ac:spMk id="5" creationId="{FBF600DA-B496-4DD5-ADC7-47167A8F3FDD}"/>
          </ac:spMkLst>
        </pc:spChg>
        <pc:graphicFrameChg chg="add mod">
          <ac:chgData name="Bandara, Dilum (Data61, Eveleigh)" userId="7fa8ee33-8fdb-48f7-b772-d5ed5950799f" providerId="ADAL" clId="{00855ABF-6FD8-314F-A5C4-E624289E0F12}" dt="2023-06-26T23:50:52.410" v="323" actId="14100"/>
          <ac:graphicFrameMkLst>
            <pc:docMk/>
            <pc:sldMk cId="2049403867" sldId="263"/>
            <ac:graphicFrameMk id="3" creationId="{1F46DF6B-04BF-D024-DC44-8E580720717B}"/>
          </ac:graphicFrameMkLst>
        </pc:graphicFrameChg>
      </pc:sldChg>
      <pc:sldChg chg="del">
        <pc:chgData name="Bandara, Dilum (Data61, Eveleigh)" userId="7fa8ee33-8fdb-48f7-b772-d5ed5950799f" providerId="ADAL" clId="{00855ABF-6FD8-314F-A5C4-E624289E0F12}" dt="2023-06-25T20:48:04.003" v="8" actId="2696"/>
        <pc:sldMkLst>
          <pc:docMk/>
          <pc:sldMk cId="1723521212" sldId="322"/>
        </pc:sldMkLst>
      </pc:sldChg>
      <pc:sldChg chg="del">
        <pc:chgData name="Bandara, Dilum (Data61, Eveleigh)" userId="7fa8ee33-8fdb-48f7-b772-d5ed5950799f" providerId="ADAL" clId="{00855ABF-6FD8-314F-A5C4-E624289E0F12}" dt="2023-06-25T20:48:04.028" v="23" actId="2696"/>
        <pc:sldMkLst>
          <pc:docMk/>
          <pc:sldMk cId="3854724182" sldId="324"/>
        </pc:sldMkLst>
      </pc:sldChg>
      <pc:sldChg chg="del">
        <pc:chgData name="Bandara, Dilum (Data61, Eveleigh)" userId="7fa8ee33-8fdb-48f7-b772-d5ed5950799f" providerId="ADAL" clId="{00855ABF-6FD8-314F-A5C4-E624289E0F12}" dt="2023-06-25T20:48:04.027" v="22" actId="2696"/>
        <pc:sldMkLst>
          <pc:docMk/>
          <pc:sldMk cId="3917732101" sldId="325"/>
        </pc:sldMkLst>
      </pc:sldChg>
      <pc:sldChg chg="del">
        <pc:chgData name="Bandara, Dilum (Data61, Eveleigh)" userId="7fa8ee33-8fdb-48f7-b772-d5ed5950799f" providerId="ADAL" clId="{00855ABF-6FD8-314F-A5C4-E624289E0F12}" dt="2023-06-25T20:48:04.042" v="25" actId="2696"/>
        <pc:sldMkLst>
          <pc:docMk/>
          <pc:sldMk cId="3143570662" sldId="328"/>
        </pc:sldMkLst>
      </pc:sldChg>
      <pc:sldChg chg="del">
        <pc:chgData name="Bandara, Dilum (Data61, Eveleigh)" userId="7fa8ee33-8fdb-48f7-b772-d5ed5950799f" providerId="ADAL" clId="{00855ABF-6FD8-314F-A5C4-E624289E0F12}" dt="2023-06-25T20:48:04.016" v="12" actId="2696"/>
        <pc:sldMkLst>
          <pc:docMk/>
          <pc:sldMk cId="3641150047" sldId="330"/>
        </pc:sldMkLst>
      </pc:sldChg>
      <pc:sldChg chg="del">
        <pc:chgData name="Bandara, Dilum (Data61, Eveleigh)" userId="7fa8ee33-8fdb-48f7-b772-d5ed5950799f" providerId="ADAL" clId="{00855ABF-6FD8-314F-A5C4-E624289E0F12}" dt="2023-06-25T20:48:04.023" v="18" actId="2696"/>
        <pc:sldMkLst>
          <pc:docMk/>
          <pc:sldMk cId="4051648708" sldId="331"/>
        </pc:sldMkLst>
      </pc:sldChg>
      <pc:sldChg chg="del">
        <pc:chgData name="Bandara, Dilum (Data61, Eveleigh)" userId="7fa8ee33-8fdb-48f7-b772-d5ed5950799f" providerId="ADAL" clId="{00855ABF-6FD8-314F-A5C4-E624289E0F12}" dt="2023-06-25T20:48:04.020" v="15" actId="2696"/>
        <pc:sldMkLst>
          <pc:docMk/>
          <pc:sldMk cId="3745203065" sldId="332"/>
        </pc:sldMkLst>
      </pc:sldChg>
      <pc:sldChg chg="del">
        <pc:chgData name="Bandara, Dilum (Data61, Eveleigh)" userId="7fa8ee33-8fdb-48f7-b772-d5ed5950799f" providerId="ADAL" clId="{00855ABF-6FD8-314F-A5C4-E624289E0F12}" dt="2023-06-25T20:48:04.024" v="19" actId="2696"/>
        <pc:sldMkLst>
          <pc:docMk/>
          <pc:sldMk cId="1785442644" sldId="333"/>
        </pc:sldMkLst>
      </pc:sldChg>
      <pc:sldChg chg="del">
        <pc:chgData name="Bandara, Dilum (Data61, Eveleigh)" userId="7fa8ee33-8fdb-48f7-b772-d5ed5950799f" providerId="ADAL" clId="{00855ABF-6FD8-314F-A5C4-E624289E0F12}" dt="2023-06-25T20:48:04.050" v="26" actId="2696"/>
        <pc:sldMkLst>
          <pc:docMk/>
          <pc:sldMk cId="3082260370" sldId="336"/>
        </pc:sldMkLst>
      </pc:sldChg>
      <pc:sldChg chg="del">
        <pc:chgData name="Bandara, Dilum (Data61, Eveleigh)" userId="7fa8ee33-8fdb-48f7-b772-d5ed5950799f" providerId="ADAL" clId="{00855ABF-6FD8-314F-A5C4-E624289E0F12}" dt="2023-06-25T20:48:04.021" v="16" actId="2696"/>
        <pc:sldMkLst>
          <pc:docMk/>
          <pc:sldMk cId="2673365238" sldId="338"/>
        </pc:sldMkLst>
      </pc:sldChg>
      <pc:sldChg chg="del">
        <pc:chgData name="Bandara, Dilum (Data61, Eveleigh)" userId="7fa8ee33-8fdb-48f7-b772-d5ed5950799f" providerId="ADAL" clId="{00855ABF-6FD8-314F-A5C4-E624289E0F12}" dt="2023-06-25T20:48:04.053" v="27" actId="2696"/>
        <pc:sldMkLst>
          <pc:docMk/>
          <pc:sldMk cId="144536575" sldId="339"/>
        </pc:sldMkLst>
      </pc:sldChg>
      <pc:sldChg chg="del">
        <pc:chgData name="Bandara, Dilum (Data61, Eveleigh)" userId="7fa8ee33-8fdb-48f7-b772-d5ed5950799f" providerId="ADAL" clId="{00855ABF-6FD8-314F-A5C4-E624289E0F12}" dt="2023-06-25T20:48:04.004" v="9" actId="2696"/>
        <pc:sldMkLst>
          <pc:docMk/>
          <pc:sldMk cId="4000249191" sldId="351"/>
        </pc:sldMkLst>
      </pc:sldChg>
      <pc:sldChg chg="del">
        <pc:chgData name="Bandara, Dilum (Data61, Eveleigh)" userId="7fa8ee33-8fdb-48f7-b772-d5ed5950799f" providerId="ADAL" clId="{00855ABF-6FD8-314F-A5C4-E624289E0F12}" dt="2023-06-25T20:48:04.015" v="11" actId="2696"/>
        <pc:sldMkLst>
          <pc:docMk/>
          <pc:sldMk cId="376357975" sldId="354"/>
        </pc:sldMkLst>
      </pc:sldChg>
      <pc:sldChg chg="ord modNotesTx">
        <pc:chgData name="Bandara, Dilum (Data61, Eveleigh)" userId="7fa8ee33-8fdb-48f7-b772-d5ed5950799f" providerId="ADAL" clId="{00855ABF-6FD8-314F-A5C4-E624289E0F12}" dt="2023-06-27T00:08:49.012" v="1566" actId="20577"/>
        <pc:sldMkLst>
          <pc:docMk/>
          <pc:sldMk cId="3874063288" sldId="367"/>
        </pc:sldMkLst>
      </pc:sldChg>
      <pc:sldChg chg="modSp mod">
        <pc:chgData name="Bandara, Dilum (Data61, Eveleigh)" userId="7fa8ee33-8fdb-48f7-b772-d5ed5950799f" providerId="ADAL" clId="{00855ABF-6FD8-314F-A5C4-E624289E0F12}" dt="2023-06-26T23:48:17.775" v="100" actId="20577"/>
        <pc:sldMkLst>
          <pc:docMk/>
          <pc:sldMk cId="3997470111" sldId="374"/>
        </pc:sldMkLst>
        <pc:spChg chg="mod">
          <ac:chgData name="Bandara, Dilum (Data61, Eveleigh)" userId="7fa8ee33-8fdb-48f7-b772-d5ed5950799f" providerId="ADAL" clId="{00855ABF-6FD8-314F-A5C4-E624289E0F12}" dt="2023-06-26T23:48:17.775" v="100" actId="20577"/>
          <ac:spMkLst>
            <pc:docMk/>
            <pc:sldMk cId="3997470111" sldId="374"/>
            <ac:spMk id="4" creationId="{C99371BB-9C33-4129-85DF-8AEA046330EB}"/>
          </ac:spMkLst>
        </pc:spChg>
      </pc:sldChg>
      <pc:sldChg chg="del">
        <pc:chgData name="Bandara, Dilum (Data61, Eveleigh)" userId="7fa8ee33-8fdb-48f7-b772-d5ed5950799f" providerId="ADAL" clId="{00855ABF-6FD8-314F-A5C4-E624289E0F12}" dt="2023-06-25T20:48:04.018" v="14" actId="2696"/>
        <pc:sldMkLst>
          <pc:docMk/>
          <pc:sldMk cId="3619657667" sldId="396"/>
        </pc:sldMkLst>
      </pc:sldChg>
      <pc:sldChg chg="del">
        <pc:chgData name="Bandara, Dilum (Data61, Eveleigh)" userId="7fa8ee33-8fdb-48f7-b772-d5ed5950799f" providerId="ADAL" clId="{00855ABF-6FD8-314F-A5C4-E624289E0F12}" dt="2023-06-25T20:48:04.017" v="13" actId="2696"/>
        <pc:sldMkLst>
          <pc:docMk/>
          <pc:sldMk cId="2426597514" sldId="398"/>
        </pc:sldMkLst>
      </pc:sldChg>
      <pc:sldChg chg="addSp modSp add mod modNotesTx">
        <pc:chgData name="Bandara, Dilum (Data61, Eveleigh)" userId="7fa8ee33-8fdb-48f7-b772-d5ed5950799f" providerId="ADAL" clId="{00855ABF-6FD8-314F-A5C4-E624289E0F12}" dt="2023-07-16T20:53:53.533" v="9109"/>
        <pc:sldMkLst>
          <pc:docMk/>
          <pc:sldMk cId="2928163808" sldId="403"/>
        </pc:sldMkLst>
        <pc:spChg chg="add mod">
          <ac:chgData name="Bandara, Dilum (Data61, Eveleigh)" userId="7fa8ee33-8fdb-48f7-b772-d5ed5950799f" providerId="ADAL" clId="{00855ABF-6FD8-314F-A5C4-E624289E0F12}" dt="2023-07-16T20:53:53.533" v="9109"/>
          <ac:spMkLst>
            <pc:docMk/>
            <pc:sldMk cId="2928163808" sldId="403"/>
            <ac:spMk id="2" creationId="{FD842F56-83EB-7231-E942-7EA29530FFE0}"/>
          </ac:spMkLst>
        </pc:spChg>
        <pc:spChg chg="mod">
          <ac:chgData name="Bandara, Dilum (Data61, Eveleigh)" userId="7fa8ee33-8fdb-48f7-b772-d5ed5950799f" providerId="ADAL" clId="{00855ABF-6FD8-314F-A5C4-E624289E0F12}" dt="2023-06-27T03:08:42.997" v="3957" actId="20577"/>
          <ac:spMkLst>
            <pc:docMk/>
            <pc:sldMk cId="2928163808" sldId="403"/>
            <ac:spMk id="3" creationId="{2DE7EB0F-7927-2E47-BE9F-683F17245CA9}"/>
          </ac:spMkLst>
        </pc:spChg>
        <pc:graphicFrameChg chg="modGraphic">
          <ac:chgData name="Bandara, Dilum (Data61, Eveleigh)" userId="7fa8ee33-8fdb-48f7-b772-d5ed5950799f" providerId="ADAL" clId="{00855ABF-6FD8-314F-A5C4-E624289E0F12}" dt="2023-06-27T03:15:21.007" v="4109" actId="20577"/>
          <ac:graphicFrameMkLst>
            <pc:docMk/>
            <pc:sldMk cId="2928163808" sldId="403"/>
            <ac:graphicFrameMk id="7" creationId="{FD200BAD-A5F6-86EF-3193-7E87F61BC1B0}"/>
          </ac:graphicFrameMkLst>
        </pc:graphicFrameChg>
      </pc:sldChg>
      <pc:sldChg chg="modSp add del mod ord modNotesTx">
        <pc:chgData name="Bandara, Dilum (Data61, Eveleigh)" userId="7fa8ee33-8fdb-48f7-b772-d5ed5950799f" providerId="ADAL" clId="{00855ABF-6FD8-314F-A5C4-E624289E0F12}" dt="2023-06-27T08:05:34.345" v="6431" actId="1035"/>
        <pc:sldMkLst>
          <pc:docMk/>
          <pc:sldMk cId="1434576535" sldId="405"/>
        </pc:sldMkLst>
        <pc:graphicFrameChg chg="mod modGraphic">
          <ac:chgData name="Bandara, Dilum (Data61, Eveleigh)" userId="7fa8ee33-8fdb-48f7-b772-d5ed5950799f" providerId="ADAL" clId="{00855ABF-6FD8-314F-A5C4-E624289E0F12}" dt="2023-06-27T08:05:34.345" v="6431" actId="1035"/>
          <ac:graphicFrameMkLst>
            <pc:docMk/>
            <pc:sldMk cId="1434576535" sldId="405"/>
            <ac:graphicFrameMk id="6" creationId="{652CB121-7157-C045-5730-00CAEEB1D5BD}"/>
          </ac:graphicFrameMkLst>
        </pc:graphicFrameChg>
      </pc:sldChg>
      <pc:sldChg chg="add del modNotesTx">
        <pc:chgData name="Bandara, Dilum (Data61, Eveleigh)" userId="7fa8ee33-8fdb-48f7-b772-d5ed5950799f" providerId="ADAL" clId="{00855ABF-6FD8-314F-A5C4-E624289E0F12}" dt="2023-06-27T03:38:22.285" v="5099" actId="20577"/>
        <pc:sldMkLst>
          <pc:docMk/>
          <pc:sldMk cId="928942747" sldId="407"/>
        </pc:sldMkLst>
      </pc:sldChg>
      <pc:sldChg chg="addSp delSp modSp add mod chgLayout modNotesTx">
        <pc:chgData name="Bandara, Dilum (Data61, Eveleigh)" userId="7fa8ee33-8fdb-48f7-b772-d5ed5950799f" providerId="ADAL" clId="{00855ABF-6FD8-314F-A5C4-E624289E0F12}" dt="2023-07-16T20:53:53.533" v="9109"/>
        <pc:sldMkLst>
          <pc:docMk/>
          <pc:sldMk cId="2291310786" sldId="921"/>
        </pc:sldMkLst>
        <pc:spChg chg="mod or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2" creationId="{5B592F80-FA0C-4863-9225-651F30A2A2AB}"/>
          </ac:spMkLst>
        </pc:spChg>
        <pc:spChg chg="mod or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3" creationId="{C4E1C189-48C5-47E1-91D6-E6FC81927951}"/>
          </ac:spMkLst>
        </pc:spChg>
        <pc:spChg chg="del mod ord">
          <ac:chgData name="Bandara, Dilum (Data61, Eveleigh)" userId="7fa8ee33-8fdb-48f7-b772-d5ed5950799f" providerId="ADAL" clId="{00855ABF-6FD8-314F-A5C4-E624289E0F12}" dt="2023-07-16T20:53:53.533" v="9109"/>
          <ac:spMkLst>
            <pc:docMk/>
            <pc:sldMk cId="2291310786" sldId="921"/>
            <ac:spMk id="4" creationId="{9A9258C8-19BC-4A2B-982D-646E43870A11}"/>
          </ac:spMkLst>
        </pc:spChg>
        <pc:spChg chg="mod or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5" creationId="{48DFC14B-3540-4C7E-A3AF-F8A5A6BDA8F2}"/>
          </ac:spMkLst>
        </pc:spChg>
        <pc:spChg chg="add del mo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7" creationId="{6F478615-BD42-ACC7-B7C9-1E7D554ABBAB}"/>
          </ac:spMkLst>
        </pc:spChg>
        <pc:spChg chg="mod">
          <ac:chgData name="Bandara, Dilum (Data61, Eveleigh)" userId="7fa8ee33-8fdb-48f7-b772-d5ed5950799f" providerId="ADAL" clId="{00855ABF-6FD8-314F-A5C4-E624289E0F12}" dt="2023-06-27T08:30:18.611" v="8367" actId="1076"/>
          <ac:spMkLst>
            <pc:docMk/>
            <pc:sldMk cId="2291310786" sldId="921"/>
            <ac:spMk id="8" creationId="{47FFB6E9-0DD9-4AF8-96A9-059ACDEEA544}"/>
          </ac:spMkLst>
        </pc:spChg>
        <pc:spChg chg="mod">
          <ac:chgData name="Bandara, Dilum (Data61, Eveleigh)" userId="7fa8ee33-8fdb-48f7-b772-d5ed5950799f" providerId="ADAL" clId="{00855ABF-6FD8-314F-A5C4-E624289E0F12}" dt="2023-06-27T08:30:25.179" v="8368" actId="1076"/>
          <ac:spMkLst>
            <pc:docMk/>
            <pc:sldMk cId="2291310786" sldId="921"/>
            <ac:spMk id="9" creationId="{99B2A952-605D-4369-9550-3C9A6365C50C}"/>
          </ac:spMkLst>
        </pc:spChg>
        <pc:spChg chg="mod">
          <ac:chgData name="Bandara, Dilum (Data61, Eveleigh)" userId="7fa8ee33-8fdb-48f7-b772-d5ed5950799f" providerId="ADAL" clId="{00855ABF-6FD8-314F-A5C4-E624289E0F12}" dt="2023-06-27T08:30:56.081" v="8425" actId="1076"/>
          <ac:spMkLst>
            <pc:docMk/>
            <pc:sldMk cId="2291310786" sldId="921"/>
            <ac:spMk id="10" creationId="{CA387ECF-E166-42C8-B96B-5562689B2475}"/>
          </ac:spMkLst>
        </pc:spChg>
        <pc:spChg chg="mod">
          <ac:chgData name="Bandara, Dilum (Data61, Eveleigh)" userId="7fa8ee33-8fdb-48f7-b772-d5ed5950799f" providerId="ADAL" clId="{00855ABF-6FD8-314F-A5C4-E624289E0F12}" dt="2023-06-27T08:31:13.540" v="8428" actId="1076"/>
          <ac:spMkLst>
            <pc:docMk/>
            <pc:sldMk cId="2291310786" sldId="921"/>
            <ac:spMk id="11" creationId="{74B2B7C5-CB9F-4046-B710-85AD6678F0D1}"/>
          </ac:spMkLst>
        </pc:spChg>
        <pc:spChg chg="mod">
          <ac:chgData name="Bandara, Dilum (Data61, Eveleigh)" userId="7fa8ee33-8fdb-48f7-b772-d5ed5950799f" providerId="ADAL" clId="{00855ABF-6FD8-314F-A5C4-E624289E0F12}" dt="2023-06-27T08:31:08.891" v="8427" actId="1076"/>
          <ac:spMkLst>
            <pc:docMk/>
            <pc:sldMk cId="2291310786" sldId="921"/>
            <ac:spMk id="12" creationId="{A42F1D31-E0BB-44A9-A651-908849F57271}"/>
          </ac:spMkLst>
        </pc:spChg>
        <pc:spChg chg="add del mo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13" creationId="{66A0323E-B860-AB00-AEE2-D1E8E013154A}"/>
          </ac:spMkLst>
        </pc:spChg>
        <pc:spChg chg="add del mo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14" creationId="{3E22D37A-1330-AAE0-2519-99CF68615A76}"/>
          </ac:spMkLst>
        </pc:spChg>
        <pc:spChg chg="add del mod">
          <ac:chgData name="Bandara, Dilum (Data61, Eveleigh)" userId="7fa8ee33-8fdb-48f7-b772-d5ed5950799f" providerId="ADAL" clId="{00855ABF-6FD8-314F-A5C4-E624289E0F12}" dt="2023-06-27T02:54:14.005" v="3696" actId="6264"/>
          <ac:spMkLst>
            <pc:docMk/>
            <pc:sldMk cId="2291310786" sldId="921"/>
            <ac:spMk id="15" creationId="{964D83E5-A24B-7592-9B9D-8962EE2AF607}"/>
          </ac:spMkLst>
        </pc:spChg>
        <pc:graphicFrameChg chg="mod modGraphic">
          <ac:chgData name="Bandara, Dilum (Data61, Eveleigh)" userId="7fa8ee33-8fdb-48f7-b772-d5ed5950799f" providerId="ADAL" clId="{00855ABF-6FD8-314F-A5C4-E624289E0F12}" dt="2023-06-27T08:34:28.962" v="8909" actId="313"/>
          <ac:graphicFrameMkLst>
            <pc:docMk/>
            <pc:sldMk cId="2291310786" sldId="921"/>
            <ac:graphicFrameMk id="6" creationId="{C2E6979F-A84A-4B74-8A98-9DAC14E0A9F1}"/>
          </ac:graphicFrameMkLst>
        </pc:graphicFrameChg>
      </pc:sldChg>
      <pc:sldChg chg="addSp delSp modSp mod modNotesTx">
        <pc:chgData name="Bandara, Dilum (Data61, Eveleigh)" userId="7fa8ee33-8fdb-48f7-b772-d5ed5950799f" providerId="ADAL" clId="{00855ABF-6FD8-314F-A5C4-E624289E0F12}" dt="2023-06-27T00:06:25.261" v="1417" actId="20577"/>
        <pc:sldMkLst>
          <pc:docMk/>
          <pc:sldMk cId="2551350564" sldId="954"/>
        </pc:sldMkLst>
        <pc:spChg chg="mod">
          <ac:chgData name="Bandara, Dilum (Data61, Eveleigh)" userId="7fa8ee33-8fdb-48f7-b772-d5ed5950799f" providerId="ADAL" clId="{00855ABF-6FD8-314F-A5C4-E624289E0F12}" dt="2023-06-26T23:54:48.112" v="648" actId="20577"/>
          <ac:spMkLst>
            <pc:docMk/>
            <pc:sldMk cId="2551350564" sldId="954"/>
            <ac:spMk id="2" creationId="{676EB6DA-1EF0-A139-0D94-2D5D3EE41B89}"/>
          </ac:spMkLst>
        </pc:spChg>
        <pc:spChg chg="mod">
          <ac:chgData name="Bandara, Dilum (Data61, Eveleigh)" userId="7fa8ee33-8fdb-48f7-b772-d5ed5950799f" providerId="ADAL" clId="{00855ABF-6FD8-314F-A5C4-E624289E0F12}" dt="2023-06-27T00:02:15.450" v="1107" actId="1038"/>
          <ac:spMkLst>
            <pc:docMk/>
            <pc:sldMk cId="2551350564" sldId="954"/>
            <ac:spMk id="4" creationId="{365C7AE7-EBD5-BB94-7EE0-7A85239E23FC}"/>
          </ac:spMkLst>
        </pc:spChg>
        <pc:spChg chg="mod">
          <ac:chgData name="Bandara, Dilum (Data61, Eveleigh)" userId="7fa8ee33-8fdb-48f7-b772-d5ed5950799f" providerId="ADAL" clId="{00855ABF-6FD8-314F-A5C4-E624289E0F12}" dt="2023-06-27T00:02:15.450" v="1107" actId="1038"/>
          <ac:spMkLst>
            <pc:docMk/>
            <pc:sldMk cId="2551350564" sldId="954"/>
            <ac:spMk id="5" creationId="{91678479-290A-283D-903C-78AB5A01B70C}"/>
          </ac:spMkLst>
        </pc:spChg>
        <pc:spChg chg="mod">
          <ac:chgData name="Bandara, Dilum (Data61, Eveleigh)" userId="7fa8ee33-8fdb-48f7-b772-d5ed5950799f" providerId="ADAL" clId="{00855ABF-6FD8-314F-A5C4-E624289E0F12}" dt="2023-06-27T00:02:15.450" v="1107" actId="1038"/>
          <ac:spMkLst>
            <pc:docMk/>
            <pc:sldMk cId="2551350564" sldId="954"/>
            <ac:spMk id="6" creationId="{647FBE93-841C-0117-2D13-5606E6E918B0}"/>
          </ac:spMkLst>
        </pc:spChg>
        <pc:spChg chg="mod">
          <ac:chgData name="Bandara, Dilum (Data61, Eveleigh)" userId="7fa8ee33-8fdb-48f7-b772-d5ed5950799f" providerId="ADAL" clId="{00855ABF-6FD8-314F-A5C4-E624289E0F12}" dt="2023-06-27T00:02:15.450" v="1107" actId="1038"/>
          <ac:spMkLst>
            <pc:docMk/>
            <pc:sldMk cId="2551350564" sldId="954"/>
            <ac:spMk id="7" creationId="{65F78ED4-B87C-0576-9098-CF54D8FECD4A}"/>
          </ac:spMkLst>
        </pc:spChg>
        <pc:spChg chg="mod">
          <ac:chgData name="Bandara, Dilum (Data61, Eveleigh)" userId="7fa8ee33-8fdb-48f7-b772-d5ed5950799f" providerId="ADAL" clId="{00855ABF-6FD8-314F-A5C4-E624289E0F12}" dt="2023-06-27T00:02:15.450" v="1107" actId="1038"/>
          <ac:spMkLst>
            <pc:docMk/>
            <pc:sldMk cId="2551350564" sldId="954"/>
            <ac:spMk id="8" creationId="{B398D285-83A2-2143-5533-62DE846A135C}"/>
          </ac:spMkLst>
        </pc:spChg>
        <pc:spChg chg="add del mod">
          <ac:chgData name="Bandara, Dilum (Data61, Eveleigh)" userId="7fa8ee33-8fdb-48f7-b772-d5ed5950799f" providerId="ADAL" clId="{00855ABF-6FD8-314F-A5C4-E624289E0F12}" dt="2023-06-26T23:53:54.019" v="626" actId="478"/>
          <ac:spMkLst>
            <pc:docMk/>
            <pc:sldMk cId="2551350564" sldId="954"/>
            <ac:spMk id="10" creationId="{5ED1175C-AB83-6A4E-381C-C271BD54CC9D}"/>
          </ac:spMkLst>
        </pc:spChg>
      </pc:sldChg>
      <pc:sldChg chg="addSp delSp modSp mod chgLayout modNotesTx">
        <pc:chgData name="Bandara, Dilum (Data61, Eveleigh)" userId="7fa8ee33-8fdb-48f7-b772-d5ed5950799f" providerId="ADAL" clId="{00855ABF-6FD8-314F-A5C4-E624289E0F12}" dt="2023-06-27T02:53:51.870" v="3695" actId="20577"/>
        <pc:sldMkLst>
          <pc:docMk/>
          <pc:sldMk cId="3363446133" sldId="958"/>
        </pc:sldMkLst>
        <pc:spChg chg="mod ord">
          <ac:chgData name="Bandara, Dilum (Data61, Eveleigh)" userId="7fa8ee33-8fdb-48f7-b772-d5ed5950799f" providerId="ADAL" clId="{00855ABF-6FD8-314F-A5C4-E624289E0F12}" dt="2023-06-27T02:53:51.870" v="3695" actId="20577"/>
          <ac:spMkLst>
            <pc:docMk/>
            <pc:sldMk cId="3363446133" sldId="958"/>
            <ac:spMk id="2" creationId="{51228756-ECAB-49C1-80B7-3FB2AE2EBA8E}"/>
          </ac:spMkLst>
        </pc:spChg>
        <pc:spChg chg="mod ord">
          <ac:chgData name="Bandara, Dilum (Data61, Eveleigh)" userId="7fa8ee33-8fdb-48f7-b772-d5ed5950799f" providerId="ADAL" clId="{00855ABF-6FD8-314F-A5C4-E624289E0F12}" dt="2023-06-27T02:01:32.565" v="2528" actId="6264"/>
          <ac:spMkLst>
            <pc:docMk/>
            <pc:sldMk cId="3363446133" sldId="958"/>
            <ac:spMk id="3" creationId="{3B42790B-7FD4-475C-8433-ACE4A493BEC6}"/>
          </ac:spMkLst>
        </pc:spChg>
        <pc:spChg chg="mod ord">
          <ac:chgData name="Bandara, Dilum (Data61, Eveleigh)" userId="7fa8ee33-8fdb-48f7-b772-d5ed5950799f" providerId="ADAL" clId="{00855ABF-6FD8-314F-A5C4-E624289E0F12}" dt="2023-06-27T02:01:32.565" v="2528" actId="6264"/>
          <ac:spMkLst>
            <pc:docMk/>
            <pc:sldMk cId="3363446133" sldId="958"/>
            <ac:spMk id="4" creationId="{3C9BF506-BCAB-3195-86B6-960E2A78F2E5}"/>
          </ac:spMkLst>
        </pc:spChg>
        <pc:spChg chg="add del mod">
          <ac:chgData name="Bandara, Dilum (Data61, Eveleigh)" userId="7fa8ee33-8fdb-48f7-b772-d5ed5950799f" providerId="ADAL" clId="{00855ABF-6FD8-314F-A5C4-E624289E0F12}" dt="2023-06-27T02:01:32.565" v="2528" actId="6264"/>
          <ac:spMkLst>
            <pc:docMk/>
            <pc:sldMk cId="3363446133" sldId="958"/>
            <ac:spMk id="5" creationId="{B40281D9-940B-3AC8-7C1A-D24059C0542E}"/>
          </ac:spMkLst>
        </pc:spChg>
        <pc:spChg chg="add del mod">
          <ac:chgData name="Bandara, Dilum (Data61, Eveleigh)" userId="7fa8ee33-8fdb-48f7-b772-d5ed5950799f" providerId="ADAL" clId="{00855ABF-6FD8-314F-A5C4-E624289E0F12}" dt="2023-06-27T02:01:32.565" v="2528" actId="6264"/>
          <ac:spMkLst>
            <pc:docMk/>
            <pc:sldMk cId="3363446133" sldId="958"/>
            <ac:spMk id="6" creationId="{7C4FE424-6A68-F001-3FE6-F8EA9468A178}"/>
          </ac:spMkLst>
        </pc:spChg>
        <pc:spChg chg="add del mod">
          <ac:chgData name="Bandara, Dilum (Data61, Eveleigh)" userId="7fa8ee33-8fdb-48f7-b772-d5ed5950799f" providerId="ADAL" clId="{00855ABF-6FD8-314F-A5C4-E624289E0F12}" dt="2023-06-27T02:01:32.565" v="2528" actId="6264"/>
          <ac:spMkLst>
            <pc:docMk/>
            <pc:sldMk cId="3363446133" sldId="958"/>
            <ac:spMk id="7" creationId="{E09920B3-E00C-10D7-A7ED-AB1460EB3A7B}"/>
          </ac:spMkLst>
        </pc:spChg>
      </pc:sldChg>
      <pc:sldChg chg="modSp mod modNotesTx">
        <pc:chgData name="Bandara, Dilum (Data61, Eveleigh)" userId="7fa8ee33-8fdb-48f7-b772-d5ed5950799f" providerId="ADAL" clId="{00855ABF-6FD8-314F-A5C4-E624289E0F12}" dt="2023-06-27T08:35:24.974" v="9098" actId="2"/>
        <pc:sldMkLst>
          <pc:docMk/>
          <pc:sldMk cId="1717899865" sldId="960"/>
        </pc:sldMkLst>
        <pc:graphicFrameChg chg="mod modGraphic">
          <ac:chgData name="Bandara, Dilum (Data61, Eveleigh)" userId="7fa8ee33-8fdb-48f7-b772-d5ed5950799f" providerId="ADAL" clId="{00855ABF-6FD8-314F-A5C4-E624289E0F12}" dt="2023-06-27T08:35:21.982" v="9097" actId="2"/>
          <ac:graphicFrameMkLst>
            <pc:docMk/>
            <pc:sldMk cId="1717899865" sldId="960"/>
            <ac:graphicFrameMk id="6" creationId="{153B0365-FD92-4912-B1D4-E92EEC1778D5}"/>
          </ac:graphicFrameMkLst>
        </pc:graphicFrameChg>
      </pc:sldChg>
      <pc:sldChg chg="addSp delSp modSp add mod chgLayout modNotesTx">
        <pc:chgData name="Bandara, Dilum (Data61, Eveleigh)" userId="7fa8ee33-8fdb-48f7-b772-d5ed5950799f" providerId="ADAL" clId="{00855ABF-6FD8-314F-A5C4-E624289E0F12}" dt="2023-07-16T20:53:53.533" v="9109"/>
        <pc:sldMkLst>
          <pc:docMk/>
          <pc:sldMk cId="2682131298" sldId="961"/>
        </pc:sldMkLst>
        <pc:spChg chg="mod ord">
          <ac:chgData name="Bandara, Dilum (Data61, Eveleigh)" userId="7fa8ee33-8fdb-48f7-b772-d5ed5950799f" providerId="ADAL" clId="{00855ABF-6FD8-314F-A5C4-E624289E0F12}" dt="2023-06-27T03:25:44.024" v="4231" actId="27636"/>
          <ac:spMkLst>
            <pc:docMk/>
            <pc:sldMk cId="2682131298" sldId="961"/>
            <ac:spMk id="2" creationId="{47801998-69C0-4DD0-83CD-635410671FDD}"/>
          </ac:spMkLst>
        </pc:spChg>
        <pc:spChg chg="mod ord">
          <ac:chgData name="Bandara, Dilum (Data61, Eveleigh)" userId="7fa8ee33-8fdb-48f7-b772-d5ed5950799f" providerId="ADAL" clId="{00855ABF-6FD8-314F-A5C4-E624289E0F12}" dt="2023-06-27T03:25:40.226" v="4228" actId="6264"/>
          <ac:spMkLst>
            <pc:docMk/>
            <pc:sldMk cId="2682131298" sldId="961"/>
            <ac:spMk id="3" creationId="{F7B53D68-6056-4BCA-8BE1-0984EDCBD510}"/>
          </ac:spMkLst>
        </pc:spChg>
        <pc:spChg chg="add mod">
          <ac:chgData name="Bandara, Dilum (Data61, Eveleigh)" userId="7fa8ee33-8fdb-48f7-b772-d5ed5950799f" providerId="ADAL" clId="{00855ABF-6FD8-314F-A5C4-E624289E0F12}" dt="2023-07-16T20:53:53.533" v="9109"/>
          <ac:spMkLst>
            <pc:docMk/>
            <pc:sldMk cId="2682131298" sldId="961"/>
            <ac:spMk id="4" creationId="{4028CAC4-F0D4-B098-79E9-343934A844DF}"/>
          </ac:spMkLst>
        </pc:spChg>
        <pc:spChg chg="add del mod">
          <ac:chgData name="Bandara, Dilum (Data61, Eveleigh)" userId="7fa8ee33-8fdb-48f7-b772-d5ed5950799f" providerId="ADAL" clId="{00855ABF-6FD8-314F-A5C4-E624289E0F12}" dt="2023-06-27T02:27:34.970" v="3407" actId="6264"/>
          <ac:spMkLst>
            <pc:docMk/>
            <pc:sldMk cId="2682131298" sldId="961"/>
            <ac:spMk id="4" creationId="{E7700BB6-E60F-B1AD-33AC-A27E0B367225}"/>
          </ac:spMkLst>
        </pc:spChg>
        <pc:spChg chg="add del mod">
          <ac:chgData name="Bandara, Dilum (Data61, Eveleigh)" userId="7fa8ee33-8fdb-48f7-b772-d5ed5950799f" providerId="ADAL" clId="{00855ABF-6FD8-314F-A5C4-E624289E0F12}" dt="2023-06-27T02:27:34.970" v="3407" actId="6264"/>
          <ac:spMkLst>
            <pc:docMk/>
            <pc:sldMk cId="2682131298" sldId="961"/>
            <ac:spMk id="5" creationId="{D5E32E73-9C50-FAC6-56BA-1F59B3ACE8FF}"/>
          </ac:spMkLst>
        </pc:spChg>
        <pc:spChg chg="add del mod">
          <ac:chgData name="Bandara, Dilum (Data61, Eveleigh)" userId="7fa8ee33-8fdb-48f7-b772-d5ed5950799f" providerId="ADAL" clId="{00855ABF-6FD8-314F-A5C4-E624289E0F12}" dt="2023-06-27T03:24:28.286" v="4218" actId="6264"/>
          <ac:spMkLst>
            <pc:docMk/>
            <pc:sldMk cId="2682131298" sldId="961"/>
            <ac:spMk id="6" creationId="{481DD9D5-4C97-BDF8-3B75-C3B3A501ABDE}"/>
          </ac:spMkLst>
        </pc:spChg>
        <pc:spChg chg="add del mod">
          <ac:chgData name="Bandara, Dilum (Data61, Eveleigh)" userId="7fa8ee33-8fdb-48f7-b772-d5ed5950799f" providerId="ADAL" clId="{00855ABF-6FD8-314F-A5C4-E624289E0F12}" dt="2023-06-27T03:24:28.286" v="4218" actId="6264"/>
          <ac:spMkLst>
            <pc:docMk/>
            <pc:sldMk cId="2682131298" sldId="961"/>
            <ac:spMk id="7" creationId="{D297980A-564C-117D-B11A-4FB926B56970}"/>
          </ac:spMkLst>
        </pc:spChg>
        <pc:spChg chg="add del mod">
          <ac:chgData name="Bandara, Dilum (Data61, Eveleigh)" userId="7fa8ee33-8fdb-48f7-b772-d5ed5950799f" providerId="ADAL" clId="{00855ABF-6FD8-314F-A5C4-E624289E0F12}" dt="2023-06-27T03:25:40.226" v="4228" actId="6264"/>
          <ac:spMkLst>
            <pc:docMk/>
            <pc:sldMk cId="2682131298" sldId="961"/>
            <ac:spMk id="8" creationId="{DD59CFE3-4D23-E1F6-0BA1-66529D1F2DE1}"/>
          </ac:spMkLst>
        </pc:spChg>
        <pc:spChg chg="add del mod">
          <ac:chgData name="Bandara, Dilum (Data61, Eveleigh)" userId="7fa8ee33-8fdb-48f7-b772-d5ed5950799f" providerId="ADAL" clId="{00855ABF-6FD8-314F-A5C4-E624289E0F12}" dt="2023-06-27T03:25:40.226" v="4228" actId="6264"/>
          <ac:spMkLst>
            <pc:docMk/>
            <pc:sldMk cId="2682131298" sldId="961"/>
            <ac:spMk id="9" creationId="{3600D75E-C7EE-5FCB-8FD6-A5DD7FCEE1A0}"/>
          </ac:spMkLst>
        </pc:spChg>
        <pc:picChg chg="add mod">
          <ac:chgData name="Bandara, Dilum (Data61, Eveleigh)" userId="7fa8ee33-8fdb-48f7-b772-d5ed5950799f" providerId="ADAL" clId="{00855ABF-6FD8-314F-A5C4-E624289E0F12}" dt="2023-06-27T03:26:13.899" v="4233" actId="1076"/>
          <ac:picMkLst>
            <pc:docMk/>
            <pc:sldMk cId="2682131298" sldId="961"/>
            <ac:picMk id="11" creationId="{CE6762B9-DA4B-6920-EEFB-5C773E7AC8C0}"/>
          </ac:picMkLst>
        </pc:picChg>
      </pc:sldChg>
      <pc:sldChg chg="addSp delSp modSp mod chgLayout modNotesTx">
        <pc:chgData name="Bandara, Dilum (Data61, Eveleigh)" userId="7fa8ee33-8fdb-48f7-b772-d5ed5950799f" providerId="ADAL" clId="{00855ABF-6FD8-314F-A5C4-E624289E0F12}" dt="2023-06-27T08:35:26.359" v="9099" actId="2"/>
        <pc:sldMkLst>
          <pc:docMk/>
          <pc:sldMk cId="936731583" sldId="962"/>
        </pc:sldMkLst>
        <pc:spChg chg="mod ord">
          <ac:chgData name="Bandara, Dilum (Data61, Eveleigh)" userId="7fa8ee33-8fdb-48f7-b772-d5ed5950799f" providerId="ADAL" clId="{00855ABF-6FD8-314F-A5C4-E624289E0F12}" dt="2023-06-27T08:35:26.359" v="9099" actId="2"/>
          <ac:spMkLst>
            <pc:docMk/>
            <pc:sldMk cId="936731583" sldId="962"/>
            <ac:spMk id="2" creationId="{24AADA54-3669-4E69-8CFF-7C6561EA7324}"/>
          </ac:spMkLst>
        </pc:spChg>
        <pc:spChg chg="mod ord">
          <ac:chgData name="Bandara, Dilum (Data61, Eveleigh)" userId="7fa8ee33-8fdb-48f7-b772-d5ed5950799f" providerId="ADAL" clId="{00855ABF-6FD8-314F-A5C4-E624289E0F12}" dt="2023-06-27T02:19:03.452" v="3158" actId="6264"/>
          <ac:spMkLst>
            <pc:docMk/>
            <pc:sldMk cId="936731583" sldId="962"/>
            <ac:spMk id="3" creationId="{B39FB323-3938-4909-B813-E6E135ADAD6C}"/>
          </ac:spMkLst>
        </pc:spChg>
        <pc:spChg chg="mod ord">
          <ac:chgData name="Bandara, Dilum (Data61, Eveleigh)" userId="7fa8ee33-8fdb-48f7-b772-d5ed5950799f" providerId="ADAL" clId="{00855ABF-6FD8-314F-A5C4-E624289E0F12}" dt="2023-06-27T02:19:03.452" v="3158" actId="6264"/>
          <ac:spMkLst>
            <pc:docMk/>
            <pc:sldMk cId="936731583" sldId="962"/>
            <ac:spMk id="4" creationId="{B4842395-1CF7-6B07-E4DF-84C5203B70A3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0.414" v="3157" actId="6264"/>
          <ac:spMkLst>
            <pc:docMk/>
            <pc:sldMk cId="936731583" sldId="962"/>
            <ac:spMk id="5" creationId="{689E134F-F41F-DD0C-AFF3-B32F1039721F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0.414" v="3157" actId="6264"/>
          <ac:spMkLst>
            <pc:docMk/>
            <pc:sldMk cId="936731583" sldId="962"/>
            <ac:spMk id="6" creationId="{4EF92270-8155-362D-BA1D-0D701B063C04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0.414" v="3157" actId="6264"/>
          <ac:spMkLst>
            <pc:docMk/>
            <pc:sldMk cId="936731583" sldId="962"/>
            <ac:spMk id="7" creationId="{F2E62E0F-87AD-D01D-0CA6-379866AD30B8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3.452" v="3158" actId="6264"/>
          <ac:spMkLst>
            <pc:docMk/>
            <pc:sldMk cId="936731583" sldId="962"/>
            <ac:spMk id="8" creationId="{AD5F86D0-A837-73AB-8B6F-D36CC041FCF6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3.452" v="3158" actId="6264"/>
          <ac:spMkLst>
            <pc:docMk/>
            <pc:sldMk cId="936731583" sldId="962"/>
            <ac:spMk id="9" creationId="{9A130527-3007-8BB3-EA5E-63295EB188F3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3.452" v="3158" actId="6264"/>
          <ac:spMkLst>
            <pc:docMk/>
            <pc:sldMk cId="936731583" sldId="962"/>
            <ac:spMk id="10" creationId="{B612F5EA-78AC-7AEC-82CB-957C6B94284E}"/>
          </ac:spMkLst>
        </pc:spChg>
      </pc:sldChg>
      <pc:sldChg chg="addSp delSp modSp mod chgLayout modNotesTx">
        <pc:chgData name="Bandara, Dilum (Data61, Eveleigh)" userId="7fa8ee33-8fdb-48f7-b772-d5ed5950799f" providerId="ADAL" clId="{00855ABF-6FD8-314F-A5C4-E624289E0F12}" dt="2023-06-27T08:35:32.813" v="9106" actId="2"/>
        <pc:sldMkLst>
          <pc:docMk/>
          <pc:sldMk cId="243287753" sldId="963"/>
        </pc:sldMkLst>
        <pc:spChg chg="mod ord">
          <ac:chgData name="Bandara, Dilum (Data61, Eveleigh)" userId="7fa8ee33-8fdb-48f7-b772-d5ed5950799f" providerId="ADAL" clId="{00855ABF-6FD8-314F-A5C4-E624289E0F12}" dt="2023-06-27T08:35:28.447" v="9101" actId="2"/>
          <ac:spMkLst>
            <pc:docMk/>
            <pc:sldMk cId="243287753" sldId="963"/>
            <ac:spMk id="2" creationId="{BE3C645F-F0E8-44DB-8F5A-FA1054B74824}"/>
          </ac:spMkLst>
        </pc:spChg>
        <pc:spChg chg="mod ord">
          <ac:chgData name="Bandara, Dilum (Data61, Eveleigh)" userId="7fa8ee33-8fdb-48f7-b772-d5ed5950799f" providerId="ADAL" clId="{00855ABF-6FD8-314F-A5C4-E624289E0F12}" dt="2023-06-27T02:19:05.984" v="3159" actId="6264"/>
          <ac:spMkLst>
            <pc:docMk/>
            <pc:sldMk cId="243287753" sldId="963"/>
            <ac:spMk id="3" creationId="{468E48A6-55EF-40EB-962E-DF62357A9B5F}"/>
          </ac:spMkLst>
        </pc:spChg>
        <pc:spChg chg="mod ord">
          <ac:chgData name="Bandara, Dilum (Data61, Eveleigh)" userId="7fa8ee33-8fdb-48f7-b772-d5ed5950799f" providerId="ADAL" clId="{00855ABF-6FD8-314F-A5C4-E624289E0F12}" dt="2023-06-27T02:19:05.984" v="3159" actId="6264"/>
          <ac:spMkLst>
            <pc:docMk/>
            <pc:sldMk cId="243287753" sldId="963"/>
            <ac:spMk id="4" creationId="{1CDB7E46-5292-C5E2-F665-6EC1A284EFAA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5.984" v="3159" actId="6264"/>
          <ac:spMkLst>
            <pc:docMk/>
            <pc:sldMk cId="243287753" sldId="963"/>
            <ac:spMk id="5" creationId="{2BA8302D-84F7-D97D-A43E-078A1C95E84D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5.984" v="3159" actId="6264"/>
          <ac:spMkLst>
            <pc:docMk/>
            <pc:sldMk cId="243287753" sldId="963"/>
            <ac:spMk id="6" creationId="{637E578B-8963-50D8-C5EC-F23186BC1475}"/>
          </ac:spMkLst>
        </pc:spChg>
        <pc:spChg chg="add del mod">
          <ac:chgData name="Bandara, Dilum (Data61, Eveleigh)" userId="7fa8ee33-8fdb-48f7-b772-d5ed5950799f" providerId="ADAL" clId="{00855ABF-6FD8-314F-A5C4-E624289E0F12}" dt="2023-06-27T02:19:05.984" v="3159" actId="6264"/>
          <ac:spMkLst>
            <pc:docMk/>
            <pc:sldMk cId="243287753" sldId="963"/>
            <ac:spMk id="7" creationId="{9B35C1A2-AF0B-B4EE-D5A6-14AEEBBE44CB}"/>
          </ac:spMkLst>
        </pc:spChg>
      </pc:sldChg>
      <pc:sldChg chg="addSp delSp modSp mod chgLayout modNotesTx">
        <pc:chgData name="Bandara, Dilum (Data61, Eveleigh)" userId="7fa8ee33-8fdb-48f7-b772-d5ed5950799f" providerId="ADAL" clId="{00855ABF-6FD8-314F-A5C4-E624289E0F12}" dt="2023-06-27T08:35:34.664" v="9107" actId="2"/>
        <pc:sldMkLst>
          <pc:docMk/>
          <pc:sldMk cId="2167637671" sldId="964"/>
        </pc:sldMkLst>
        <pc:spChg chg="mod ord">
          <ac:chgData name="Bandara, Dilum (Data61, Eveleigh)" userId="7fa8ee33-8fdb-48f7-b772-d5ed5950799f" providerId="ADAL" clId="{00855ABF-6FD8-314F-A5C4-E624289E0F12}" dt="2023-06-27T02:25:27.117" v="3369" actId="27636"/>
          <ac:spMkLst>
            <pc:docMk/>
            <pc:sldMk cId="2167637671" sldId="964"/>
            <ac:spMk id="2" creationId="{BE04719B-3C1B-4FF3-847A-E9D7A16E0187}"/>
          </ac:spMkLst>
        </pc:spChg>
        <pc:spChg chg="mod ord">
          <ac:chgData name="Bandara, Dilum (Data61, Eveleigh)" userId="7fa8ee33-8fdb-48f7-b772-d5ed5950799f" providerId="ADAL" clId="{00855ABF-6FD8-314F-A5C4-E624289E0F12}" dt="2023-06-27T02:25:14.940" v="3367" actId="6264"/>
          <ac:spMkLst>
            <pc:docMk/>
            <pc:sldMk cId="2167637671" sldId="964"/>
            <ac:spMk id="3" creationId="{DCCB4B4D-DB50-43F1-90C4-E113DE1B3D7E}"/>
          </ac:spMkLst>
        </pc:spChg>
        <pc:spChg chg="mod ord">
          <ac:chgData name="Bandara, Dilum (Data61, Eveleigh)" userId="7fa8ee33-8fdb-48f7-b772-d5ed5950799f" providerId="ADAL" clId="{00855ABF-6FD8-314F-A5C4-E624289E0F12}" dt="2023-06-27T02:25:14.940" v="3367" actId="6264"/>
          <ac:spMkLst>
            <pc:docMk/>
            <pc:sldMk cId="2167637671" sldId="964"/>
            <ac:spMk id="4" creationId="{8D4E59A3-BE9A-550F-D38B-B4266AD4A1CA}"/>
          </ac:spMkLst>
        </pc:spChg>
        <pc:spChg chg="add del mod">
          <ac:chgData name="Bandara, Dilum (Data61, Eveleigh)" userId="7fa8ee33-8fdb-48f7-b772-d5ed5950799f" providerId="ADAL" clId="{00855ABF-6FD8-314F-A5C4-E624289E0F12}" dt="2023-06-27T02:25:14.940" v="3367" actId="6264"/>
          <ac:spMkLst>
            <pc:docMk/>
            <pc:sldMk cId="2167637671" sldId="964"/>
            <ac:spMk id="5" creationId="{A7B7C79D-6FB9-B40F-8180-CE5B70579CED}"/>
          </ac:spMkLst>
        </pc:spChg>
        <pc:spChg chg="add del mod">
          <ac:chgData name="Bandara, Dilum (Data61, Eveleigh)" userId="7fa8ee33-8fdb-48f7-b772-d5ed5950799f" providerId="ADAL" clId="{00855ABF-6FD8-314F-A5C4-E624289E0F12}" dt="2023-06-27T02:25:14.940" v="3367" actId="6264"/>
          <ac:spMkLst>
            <pc:docMk/>
            <pc:sldMk cId="2167637671" sldId="964"/>
            <ac:spMk id="6" creationId="{0F77AD72-0FD5-BB34-7C89-5469238FBAFE}"/>
          </ac:spMkLst>
        </pc:spChg>
        <pc:spChg chg="add del mod">
          <ac:chgData name="Bandara, Dilum (Data61, Eveleigh)" userId="7fa8ee33-8fdb-48f7-b772-d5ed5950799f" providerId="ADAL" clId="{00855ABF-6FD8-314F-A5C4-E624289E0F12}" dt="2023-06-27T02:25:14.940" v="3367" actId="6264"/>
          <ac:spMkLst>
            <pc:docMk/>
            <pc:sldMk cId="2167637671" sldId="964"/>
            <ac:spMk id="7" creationId="{2F568E26-F70D-7FE5-A071-0B5F7E93B80C}"/>
          </ac:spMkLst>
        </pc:spChg>
      </pc:sldChg>
      <pc:sldChg chg="del">
        <pc:chgData name="Bandara, Dilum (Data61, Eveleigh)" userId="7fa8ee33-8fdb-48f7-b772-d5ed5950799f" providerId="ADAL" clId="{00855ABF-6FD8-314F-A5C4-E624289E0F12}" dt="2023-06-25T20:48:04.036" v="24" actId="2696"/>
        <pc:sldMkLst>
          <pc:docMk/>
          <pc:sldMk cId="1575207365" sldId="982"/>
        </pc:sldMkLst>
      </pc:sldChg>
      <pc:sldChg chg="del">
        <pc:chgData name="Bandara, Dilum (Data61, Eveleigh)" userId="7fa8ee33-8fdb-48f7-b772-d5ed5950799f" providerId="ADAL" clId="{00855ABF-6FD8-314F-A5C4-E624289E0F12}" dt="2023-06-25T20:48:04.026" v="21" actId="2696"/>
        <pc:sldMkLst>
          <pc:docMk/>
          <pc:sldMk cId="237440542" sldId="983"/>
        </pc:sldMkLst>
      </pc:sldChg>
      <pc:sldChg chg="del">
        <pc:chgData name="Bandara, Dilum (Data61, Eveleigh)" userId="7fa8ee33-8fdb-48f7-b772-d5ed5950799f" providerId="ADAL" clId="{00855ABF-6FD8-314F-A5C4-E624289E0F12}" dt="2023-06-25T20:48:04.025" v="20" actId="2696"/>
        <pc:sldMkLst>
          <pc:docMk/>
          <pc:sldMk cId="1663358943" sldId="984"/>
        </pc:sldMkLst>
      </pc:sldChg>
      <pc:sldChg chg="modSp mod modNotesTx">
        <pc:chgData name="Bandara, Dilum (Data61, Eveleigh)" userId="7fa8ee33-8fdb-48f7-b772-d5ed5950799f" providerId="ADAL" clId="{00855ABF-6FD8-314F-A5C4-E624289E0F12}" dt="2023-06-27T02:01:20.650" v="2527" actId="20577"/>
        <pc:sldMkLst>
          <pc:docMk/>
          <pc:sldMk cId="2393394041" sldId="988"/>
        </pc:sldMkLst>
        <pc:graphicFrameChg chg="mod modGraphic">
          <ac:chgData name="Bandara, Dilum (Data61, Eveleigh)" userId="7fa8ee33-8fdb-48f7-b772-d5ed5950799f" providerId="ADAL" clId="{00855ABF-6FD8-314F-A5C4-E624289E0F12}" dt="2023-06-27T01:57:20.876" v="2420" actId="1035"/>
          <ac:graphicFrameMkLst>
            <pc:docMk/>
            <pc:sldMk cId="2393394041" sldId="988"/>
            <ac:graphicFrameMk id="6" creationId="{E1DD7529-C535-4EAA-0AF9-871B8E4A0704}"/>
          </ac:graphicFrameMkLst>
        </pc:graphicFrameChg>
      </pc:sldChg>
      <pc:sldChg chg="del">
        <pc:chgData name="Bandara, Dilum (Data61, Eveleigh)" userId="7fa8ee33-8fdb-48f7-b772-d5ed5950799f" providerId="ADAL" clId="{00855ABF-6FD8-314F-A5C4-E624289E0F12}" dt="2023-06-25T21:11:00.960" v="46" actId="2696"/>
        <pc:sldMkLst>
          <pc:docMk/>
          <pc:sldMk cId="88818732" sldId="2689"/>
        </pc:sldMkLst>
      </pc:sldChg>
      <pc:sldChg chg="del">
        <pc:chgData name="Bandara, Dilum (Data61, Eveleigh)" userId="7fa8ee33-8fdb-48f7-b772-d5ed5950799f" providerId="ADAL" clId="{00855ABF-6FD8-314F-A5C4-E624289E0F12}" dt="2023-06-25T20:48:04.014" v="10" actId="2696"/>
        <pc:sldMkLst>
          <pc:docMk/>
          <pc:sldMk cId="61940065" sldId="2690"/>
        </pc:sldMkLst>
      </pc:sldChg>
      <pc:sldChg chg="del">
        <pc:chgData name="Bandara, Dilum (Data61, Eveleigh)" userId="7fa8ee33-8fdb-48f7-b772-d5ed5950799f" providerId="ADAL" clId="{00855ABF-6FD8-314F-A5C4-E624289E0F12}" dt="2023-06-25T20:48:04.022" v="17" actId="2696"/>
        <pc:sldMkLst>
          <pc:docMk/>
          <pc:sldMk cId="1748213945" sldId="2691"/>
        </pc:sldMkLst>
      </pc:sldChg>
      <pc:sldChg chg="modSp del mod">
        <pc:chgData name="Bandara, Dilum (Data61, Eveleigh)" userId="7fa8ee33-8fdb-48f7-b772-d5ed5950799f" providerId="ADAL" clId="{00855ABF-6FD8-314F-A5C4-E624289E0F12}" dt="2023-06-27T02:54:34.836" v="3703" actId="2696"/>
        <pc:sldMkLst>
          <pc:docMk/>
          <pc:sldMk cId="1978527466" sldId="2692"/>
        </pc:sldMkLst>
        <pc:spChg chg="mod">
          <ac:chgData name="Bandara, Dilum (Data61, Eveleigh)" userId="7fa8ee33-8fdb-48f7-b772-d5ed5950799f" providerId="ADAL" clId="{00855ABF-6FD8-314F-A5C4-E624289E0F12}" dt="2023-06-25T20:48:13.157" v="36" actId="20577"/>
          <ac:spMkLst>
            <pc:docMk/>
            <pc:sldMk cId="1978527466" sldId="2692"/>
            <ac:spMk id="5" creationId="{75892C56-C8A5-D939-3F14-12273D094E72}"/>
          </ac:spMkLst>
        </pc:spChg>
      </pc:sldChg>
      <pc:sldChg chg="add">
        <pc:chgData name="Bandara, Dilum (Data61, Eveleigh)" userId="7fa8ee33-8fdb-48f7-b772-d5ed5950799f" providerId="ADAL" clId="{00855ABF-6FD8-314F-A5C4-E624289E0F12}" dt="2023-06-25T21:11:03.536" v="47"/>
        <pc:sldMkLst>
          <pc:docMk/>
          <pc:sldMk cId="869971477" sldId="2693"/>
        </pc:sldMkLst>
      </pc:sldChg>
      <pc:sldChg chg="modSp new mod">
        <pc:chgData name="Bandara, Dilum (Data61, Eveleigh)" userId="7fa8ee33-8fdb-48f7-b772-d5ed5950799f" providerId="ADAL" clId="{00855ABF-6FD8-314F-A5C4-E624289E0F12}" dt="2023-06-25T21:19:11.766" v="57" actId="20577"/>
        <pc:sldMkLst>
          <pc:docMk/>
          <pc:sldMk cId="4054512889" sldId="2694"/>
        </pc:sldMkLst>
        <pc:spChg chg="mod">
          <ac:chgData name="Bandara, Dilum (Data61, Eveleigh)" userId="7fa8ee33-8fdb-48f7-b772-d5ed5950799f" providerId="ADAL" clId="{00855ABF-6FD8-314F-A5C4-E624289E0F12}" dt="2023-06-25T21:19:11.766" v="57" actId="20577"/>
          <ac:spMkLst>
            <pc:docMk/>
            <pc:sldMk cId="4054512889" sldId="2694"/>
            <ac:spMk id="2" creationId="{1BF3BA8D-E114-6760-6424-B95638D5C210}"/>
          </ac:spMkLst>
        </pc:spChg>
      </pc:sldChg>
      <pc:sldChg chg="addSp delSp modSp new del mod chgLayout modNotesTx">
        <pc:chgData name="Bandara, Dilum (Data61, Eveleigh)" userId="7fa8ee33-8fdb-48f7-b772-d5ed5950799f" providerId="ADAL" clId="{00855ABF-6FD8-314F-A5C4-E624289E0F12}" dt="2023-06-27T03:39:28.910" v="5100" actId="2696"/>
        <pc:sldMkLst>
          <pc:docMk/>
          <pc:sldMk cId="3996732032" sldId="2695"/>
        </pc:sldMkLst>
        <pc:spChg chg="mod ord">
          <ac:chgData name="Bandara, Dilum (Data61, Eveleigh)" userId="7fa8ee33-8fdb-48f7-b772-d5ed5950799f" providerId="ADAL" clId="{00855ABF-6FD8-314F-A5C4-E624289E0F12}" dt="2023-06-27T03:01:15.353" v="3936" actId="20577"/>
          <ac:spMkLst>
            <pc:docMk/>
            <pc:sldMk cId="3996732032" sldId="2695"/>
            <ac:spMk id="2" creationId="{7F738041-9887-1991-F5FA-42434A80FE7B}"/>
          </ac:spMkLst>
        </pc:spChg>
        <pc:spChg chg="mod ord">
          <ac:chgData name="Bandara, Dilum (Data61, Eveleigh)" userId="7fa8ee33-8fdb-48f7-b772-d5ed5950799f" providerId="ADAL" clId="{00855ABF-6FD8-314F-A5C4-E624289E0F12}" dt="2023-06-27T03:00:46.664" v="3892" actId="6264"/>
          <ac:spMkLst>
            <pc:docMk/>
            <pc:sldMk cId="3996732032" sldId="2695"/>
            <ac:spMk id="3" creationId="{08A71BAE-3E0D-B80E-F69C-6224972628D5}"/>
          </ac:spMkLst>
        </pc:spChg>
        <pc:spChg chg="mod ord">
          <ac:chgData name="Bandara, Dilum (Data61, Eveleigh)" userId="7fa8ee33-8fdb-48f7-b772-d5ed5950799f" providerId="ADAL" clId="{00855ABF-6FD8-314F-A5C4-E624289E0F12}" dt="2023-06-27T03:00:46.664" v="3892" actId="6264"/>
          <ac:spMkLst>
            <pc:docMk/>
            <pc:sldMk cId="3996732032" sldId="2695"/>
            <ac:spMk id="4" creationId="{D1FF1C64-335F-3A2E-DC44-9FBB1F21A957}"/>
          </ac:spMkLst>
        </pc:spChg>
        <pc:spChg chg="add del mod">
          <ac:chgData name="Bandara, Dilum (Data61, Eveleigh)" userId="7fa8ee33-8fdb-48f7-b772-d5ed5950799f" providerId="ADAL" clId="{00855ABF-6FD8-314F-A5C4-E624289E0F12}" dt="2023-06-27T03:00:46.664" v="3892" actId="6264"/>
          <ac:spMkLst>
            <pc:docMk/>
            <pc:sldMk cId="3996732032" sldId="2695"/>
            <ac:spMk id="5" creationId="{D0011014-861A-640F-BDA6-E89F41161EA7}"/>
          </ac:spMkLst>
        </pc:spChg>
        <pc:spChg chg="add del mod">
          <ac:chgData name="Bandara, Dilum (Data61, Eveleigh)" userId="7fa8ee33-8fdb-48f7-b772-d5ed5950799f" providerId="ADAL" clId="{00855ABF-6FD8-314F-A5C4-E624289E0F12}" dt="2023-06-27T03:00:46.664" v="3892" actId="6264"/>
          <ac:spMkLst>
            <pc:docMk/>
            <pc:sldMk cId="3996732032" sldId="2695"/>
            <ac:spMk id="6" creationId="{FFDB7D5E-B571-7552-7358-A79B46E8000F}"/>
          </ac:spMkLst>
        </pc:spChg>
        <pc:spChg chg="add del mod">
          <ac:chgData name="Bandara, Dilum (Data61, Eveleigh)" userId="7fa8ee33-8fdb-48f7-b772-d5ed5950799f" providerId="ADAL" clId="{00855ABF-6FD8-314F-A5C4-E624289E0F12}" dt="2023-06-27T03:00:46.664" v="3892" actId="6264"/>
          <ac:spMkLst>
            <pc:docMk/>
            <pc:sldMk cId="3996732032" sldId="2695"/>
            <ac:spMk id="7" creationId="{5DCC57F1-1712-5C61-A933-F947CB4CB001}"/>
          </ac:spMkLst>
        </pc:spChg>
      </pc:sldChg>
      <pc:sldChg chg="addSp modSp new mod modNotesTx">
        <pc:chgData name="Bandara, Dilum (Data61, Eveleigh)" userId="7fa8ee33-8fdb-48f7-b772-d5ed5950799f" providerId="ADAL" clId="{00855ABF-6FD8-314F-A5C4-E624289E0F12}" dt="2023-06-27T03:36:43.077" v="4955" actId="1036"/>
        <pc:sldMkLst>
          <pc:docMk/>
          <pc:sldMk cId="4139210193" sldId="2696"/>
        </pc:sldMkLst>
        <pc:spChg chg="mod">
          <ac:chgData name="Bandara, Dilum (Data61, Eveleigh)" userId="7fa8ee33-8fdb-48f7-b772-d5ed5950799f" providerId="ADAL" clId="{00855ABF-6FD8-314F-A5C4-E624289E0F12}" dt="2023-06-27T03:08:53.981" v="3968" actId="20577"/>
          <ac:spMkLst>
            <pc:docMk/>
            <pc:sldMk cId="4139210193" sldId="2696"/>
            <ac:spMk id="2" creationId="{A1E9F433-966E-FAF2-4E4C-B8FEB13656D4}"/>
          </ac:spMkLst>
        </pc:spChg>
        <pc:graphicFrameChg chg="add mod modGraphic">
          <ac:chgData name="Bandara, Dilum (Data61, Eveleigh)" userId="7fa8ee33-8fdb-48f7-b772-d5ed5950799f" providerId="ADAL" clId="{00855ABF-6FD8-314F-A5C4-E624289E0F12}" dt="2023-06-27T03:36:43.077" v="4955" actId="1036"/>
          <ac:graphicFrameMkLst>
            <pc:docMk/>
            <pc:sldMk cId="4139210193" sldId="2696"/>
            <ac:graphicFrameMk id="4" creationId="{277409ED-9EDB-8C91-F1CE-6A12F7F35448}"/>
          </ac:graphicFrameMkLst>
        </pc:graphicFrameChg>
        <pc:picChg chg="add mod">
          <ac:chgData name="Bandara, Dilum (Data61, Eveleigh)" userId="7fa8ee33-8fdb-48f7-b772-d5ed5950799f" providerId="ADAL" clId="{00855ABF-6FD8-314F-A5C4-E624289E0F12}" dt="2023-06-27T03:13:20.826" v="4044" actId="1076"/>
          <ac:picMkLst>
            <pc:docMk/>
            <pc:sldMk cId="4139210193" sldId="2696"/>
            <ac:picMk id="5" creationId="{F81E8C29-D12C-1ABE-BEA6-F032BA7C314B}"/>
          </ac:picMkLst>
        </pc:picChg>
        <pc:picChg chg="add mod">
          <ac:chgData name="Bandara, Dilum (Data61, Eveleigh)" userId="7fa8ee33-8fdb-48f7-b772-d5ed5950799f" providerId="ADAL" clId="{00855ABF-6FD8-314F-A5C4-E624289E0F12}" dt="2023-06-27T03:13:26.144" v="4047" actId="1038"/>
          <ac:picMkLst>
            <pc:docMk/>
            <pc:sldMk cId="4139210193" sldId="2696"/>
            <ac:picMk id="6" creationId="{8033DCD6-6E03-5A8C-0D00-2797186B71A0}"/>
          </ac:picMkLst>
        </pc:picChg>
      </pc:sldChg>
      <pc:sldChg chg="addSp delSp modSp new mod chgLayout modNotesTx">
        <pc:chgData name="Bandara, Dilum (Data61, Eveleigh)" userId="7fa8ee33-8fdb-48f7-b772-d5ed5950799f" providerId="ADAL" clId="{00855ABF-6FD8-314F-A5C4-E624289E0F12}" dt="2023-06-27T08:19:58.822" v="8085" actId="20577"/>
        <pc:sldMkLst>
          <pc:docMk/>
          <pc:sldMk cId="2516525604" sldId="2697"/>
        </pc:sldMkLst>
        <pc:spChg chg="del">
          <ac:chgData name="Bandara, Dilum (Data61, Eveleigh)" userId="7fa8ee33-8fdb-48f7-b772-d5ed5950799f" providerId="ADAL" clId="{00855ABF-6FD8-314F-A5C4-E624289E0F12}" dt="2023-06-27T03:48:47.577" v="6134" actId="6264"/>
          <ac:spMkLst>
            <pc:docMk/>
            <pc:sldMk cId="2516525604" sldId="2697"/>
            <ac:spMk id="2" creationId="{F43B656C-52A2-F6A1-8B10-8AC17244878E}"/>
          </ac:spMkLst>
        </pc:spChg>
        <pc:spChg chg="mod ord">
          <ac:chgData name="Bandara, Dilum (Data61, Eveleigh)" userId="7fa8ee33-8fdb-48f7-b772-d5ed5950799f" providerId="ADAL" clId="{00855ABF-6FD8-314F-A5C4-E624289E0F12}" dt="2023-06-27T03:50:21.261" v="6156" actId="404"/>
          <ac:spMkLst>
            <pc:docMk/>
            <pc:sldMk cId="2516525604" sldId="2697"/>
            <ac:spMk id="3" creationId="{C2ABAB63-F2E2-2DF4-D7CA-50F1FABEADAA}"/>
          </ac:spMkLst>
        </pc:spChg>
        <pc:spChg chg="mod ord">
          <ac:chgData name="Bandara, Dilum (Data61, Eveleigh)" userId="7fa8ee33-8fdb-48f7-b772-d5ed5950799f" providerId="ADAL" clId="{00855ABF-6FD8-314F-A5C4-E624289E0F12}" dt="2023-06-27T03:50:15.700" v="6154" actId="6264"/>
          <ac:spMkLst>
            <pc:docMk/>
            <pc:sldMk cId="2516525604" sldId="2697"/>
            <ac:spMk id="4" creationId="{F0421AA5-CD79-9936-F665-65F1F15538C0}"/>
          </ac:spMkLst>
        </pc:spChg>
        <pc:spChg chg="add del mod">
          <ac:chgData name="Bandara, Dilum (Data61, Eveleigh)" userId="7fa8ee33-8fdb-48f7-b772-d5ed5950799f" providerId="ADAL" clId="{00855ABF-6FD8-314F-A5C4-E624289E0F12}" dt="2023-06-27T03:48:47.577" v="6134" actId="6264"/>
          <ac:spMkLst>
            <pc:docMk/>
            <pc:sldMk cId="2516525604" sldId="2697"/>
            <ac:spMk id="5" creationId="{7672C482-AEF8-F127-74EC-7627B586C82D}"/>
          </ac:spMkLst>
        </pc:spChg>
        <pc:spChg chg="add del mod">
          <ac:chgData name="Bandara, Dilum (Data61, Eveleigh)" userId="7fa8ee33-8fdb-48f7-b772-d5ed5950799f" providerId="ADAL" clId="{00855ABF-6FD8-314F-A5C4-E624289E0F12}" dt="2023-06-27T03:48:47.577" v="6134" actId="6264"/>
          <ac:spMkLst>
            <pc:docMk/>
            <pc:sldMk cId="2516525604" sldId="2697"/>
            <ac:spMk id="6" creationId="{E4E37529-21DD-3AF4-3416-7AE41CF31948}"/>
          </ac:spMkLst>
        </pc:spChg>
        <pc:spChg chg="add mod ord">
          <ac:chgData name="Bandara, Dilum (Data61, Eveleigh)" userId="7fa8ee33-8fdb-48f7-b772-d5ed5950799f" providerId="ADAL" clId="{00855ABF-6FD8-314F-A5C4-E624289E0F12}" dt="2023-06-27T08:19:58.822" v="8085" actId="20577"/>
          <ac:spMkLst>
            <pc:docMk/>
            <pc:sldMk cId="2516525604" sldId="2697"/>
            <ac:spMk id="7" creationId="{755B658B-CFD2-3564-8731-EAA8F5DFC223}"/>
          </ac:spMkLst>
        </pc:spChg>
        <pc:spChg chg="add del mod">
          <ac:chgData name="Bandara, Dilum (Data61, Eveleigh)" userId="7fa8ee33-8fdb-48f7-b772-d5ed5950799f" providerId="ADAL" clId="{00855ABF-6FD8-314F-A5C4-E624289E0F12}" dt="2023-06-27T03:50:15.700" v="6154" actId="6264"/>
          <ac:spMkLst>
            <pc:docMk/>
            <pc:sldMk cId="2516525604" sldId="2697"/>
            <ac:spMk id="8" creationId="{0639BD6B-634E-8724-2F72-4DF4E916D60F}"/>
          </ac:spMkLst>
        </pc:spChg>
        <pc:spChg chg="add del mod">
          <ac:chgData name="Bandara, Dilum (Data61, Eveleigh)" userId="7fa8ee33-8fdb-48f7-b772-d5ed5950799f" providerId="ADAL" clId="{00855ABF-6FD8-314F-A5C4-E624289E0F12}" dt="2023-06-27T03:50:15.700" v="6154" actId="6264"/>
          <ac:spMkLst>
            <pc:docMk/>
            <pc:sldMk cId="2516525604" sldId="2697"/>
            <ac:spMk id="9" creationId="{8E2A2E6F-9C18-928E-C8C8-576A3F15113E}"/>
          </ac:spMkLst>
        </pc:spChg>
        <pc:spChg chg="add del mod">
          <ac:chgData name="Bandara, Dilum (Data61, Eveleigh)" userId="7fa8ee33-8fdb-48f7-b772-d5ed5950799f" providerId="ADAL" clId="{00855ABF-6FD8-314F-A5C4-E624289E0F12}" dt="2023-06-27T03:50:15.700" v="6154" actId="6264"/>
          <ac:spMkLst>
            <pc:docMk/>
            <pc:sldMk cId="2516525604" sldId="2697"/>
            <ac:spMk id="10" creationId="{BAAFDF4F-67D7-E654-B27A-A4459FC04B7E}"/>
          </ac:spMkLst>
        </pc:spChg>
      </pc:sldChg>
    </pc:docChg>
  </pc:docChgLst>
  <pc:docChgLst>
    <pc:chgData name="Bandara, Dilum (Data61, Eveleigh)" userId="7fa8ee33-8fdb-48f7-b772-d5ed5950799f" providerId="ADAL" clId="{7D18A14D-FEC4-2F42-9D37-9DE110CD4292}"/>
    <pc:docChg chg="undo custSel modSld">
      <pc:chgData name="Bandara, Dilum (Data61, Eveleigh)" userId="7fa8ee33-8fdb-48f7-b772-d5ed5950799f" providerId="ADAL" clId="{7D18A14D-FEC4-2F42-9D37-9DE110CD4292}" dt="2023-06-24T08:34:00.311" v="3320" actId="20577"/>
      <pc:docMkLst>
        <pc:docMk/>
      </pc:docMkLst>
      <pc:sldChg chg="modSp mod modNotesTx">
        <pc:chgData name="Bandara, Dilum (Data61, Eveleigh)" userId="7fa8ee33-8fdb-48f7-b772-d5ed5950799f" providerId="ADAL" clId="{7D18A14D-FEC4-2F42-9D37-9DE110CD4292}" dt="2023-06-24T07:55:44.784" v="1362" actId="20577"/>
        <pc:sldMkLst>
          <pc:docMk/>
          <pc:sldMk cId="899109491" sldId="382"/>
        </pc:sldMkLst>
        <pc:spChg chg="mod">
          <ac:chgData name="Bandara, Dilum (Data61, Eveleigh)" userId="7fa8ee33-8fdb-48f7-b772-d5ed5950799f" providerId="ADAL" clId="{7D18A14D-FEC4-2F42-9D37-9DE110CD4292}" dt="2023-06-24T07:50:49.372" v="835" actId="20577"/>
          <ac:spMkLst>
            <pc:docMk/>
            <pc:sldMk cId="899109491" sldId="382"/>
            <ac:spMk id="3" creationId="{00000000-0000-0000-0000-000000000000}"/>
          </ac:spMkLst>
        </pc:spChg>
        <pc:picChg chg="mod">
          <ac:chgData name="Bandara, Dilum (Data61, Eveleigh)" userId="7fa8ee33-8fdb-48f7-b772-d5ed5950799f" providerId="ADAL" clId="{7D18A14D-FEC4-2F42-9D37-9DE110CD4292}" dt="2023-06-24T07:52:00.836" v="866" actId="1038"/>
          <ac:picMkLst>
            <pc:docMk/>
            <pc:sldMk cId="899109491" sldId="382"/>
            <ac:picMk id="4" creationId="{C8383A6C-4205-F6D8-94A5-D492D2FC8D53}"/>
          </ac:picMkLst>
        </pc:picChg>
      </pc:sldChg>
      <pc:sldChg chg="modSp mod modNotesTx">
        <pc:chgData name="Bandara, Dilum (Data61, Eveleigh)" userId="7fa8ee33-8fdb-48f7-b772-d5ed5950799f" providerId="ADAL" clId="{7D18A14D-FEC4-2F42-9D37-9DE110CD4292}" dt="2023-06-24T08:08:13.520" v="2009" actId="20577"/>
        <pc:sldMkLst>
          <pc:docMk/>
          <pc:sldMk cId="3882644914" sldId="383"/>
        </pc:sldMkLst>
        <pc:spChg chg="mod">
          <ac:chgData name="Bandara, Dilum (Data61, Eveleigh)" userId="7fa8ee33-8fdb-48f7-b772-d5ed5950799f" providerId="ADAL" clId="{7D18A14D-FEC4-2F42-9D37-9DE110CD4292}" dt="2023-06-24T08:05:23.700" v="1804" actId="20577"/>
          <ac:spMkLst>
            <pc:docMk/>
            <pc:sldMk cId="3882644914" sldId="383"/>
            <ac:spMk id="7" creationId="{00000000-0000-0000-0000-000000000000}"/>
          </ac:spMkLst>
        </pc:spChg>
      </pc:sldChg>
      <pc:sldChg chg="modSp mod modNotesTx">
        <pc:chgData name="Bandara, Dilum (Data61, Eveleigh)" userId="7fa8ee33-8fdb-48f7-b772-d5ed5950799f" providerId="ADAL" clId="{7D18A14D-FEC4-2F42-9D37-9DE110CD4292}" dt="2023-06-24T07:42:16.819" v="711" actId="20577"/>
        <pc:sldMkLst>
          <pc:docMk/>
          <pc:sldMk cId="4001883231" sldId="391"/>
        </pc:sldMkLst>
        <pc:spChg chg="mod">
          <ac:chgData name="Bandara, Dilum (Data61, Eveleigh)" userId="7fa8ee33-8fdb-48f7-b772-d5ed5950799f" providerId="ADAL" clId="{7D18A14D-FEC4-2F42-9D37-9DE110CD4292}" dt="2023-06-24T07:31:56.934" v="17" actId="20577"/>
          <ac:spMkLst>
            <pc:docMk/>
            <pc:sldMk cId="4001883231" sldId="391"/>
            <ac:spMk id="3" creationId="{00000000-0000-0000-0000-000000000000}"/>
          </ac:spMkLst>
        </pc:spChg>
      </pc:sldChg>
      <pc:sldChg chg="addSp delSp modSp mod chgLayout modNotesTx">
        <pc:chgData name="Bandara, Dilum (Data61, Eveleigh)" userId="7fa8ee33-8fdb-48f7-b772-d5ed5950799f" providerId="ADAL" clId="{7D18A14D-FEC4-2F42-9D37-9DE110CD4292}" dt="2023-06-24T08:10:37.603" v="2224" actId="20577"/>
        <pc:sldMkLst>
          <pc:docMk/>
          <pc:sldMk cId="3033179521" sldId="397"/>
        </pc:sldMkLst>
        <pc:spChg chg="del mod">
          <ac:chgData name="Bandara, Dilum (Data61, Eveleigh)" userId="7fa8ee33-8fdb-48f7-b772-d5ed5950799f" providerId="ADAL" clId="{7D18A14D-FEC4-2F42-9D37-9DE110CD4292}" dt="2023-06-24T08:08:30.075" v="2012" actId="478"/>
          <ac:spMkLst>
            <pc:docMk/>
            <pc:sldMk cId="3033179521" sldId="397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7D18A14D-FEC4-2F42-9D37-9DE110CD4292}" dt="2023-06-24T08:08:34.648" v="2014" actId="700"/>
          <ac:spMkLst>
            <pc:docMk/>
            <pc:sldMk cId="3033179521" sldId="397"/>
            <ac:spMk id="3" creationId="{00000000-0000-0000-0000-000000000000}"/>
          </ac:spMkLst>
        </pc:spChg>
        <pc:spChg chg="mod ord">
          <ac:chgData name="Bandara, Dilum (Data61, Eveleigh)" userId="7fa8ee33-8fdb-48f7-b772-d5ed5950799f" providerId="ADAL" clId="{7D18A14D-FEC4-2F42-9D37-9DE110CD4292}" dt="2023-06-24T08:08:34.648" v="2014" actId="700"/>
          <ac:spMkLst>
            <pc:docMk/>
            <pc:sldMk cId="3033179521" sldId="397"/>
            <ac:spMk id="4" creationId="{DCE05A37-1A53-9C18-73C6-5CA13A0BE237}"/>
          </ac:spMkLst>
        </pc:spChg>
        <pc:spChg chg="mod">
          <ac:chgData name="Bandara, Dilum (Data61, Eveleigh)" userId="7fa8ee33-8fdb-48f7-b772-d5ed5950799f" providerId="ADAL" clId="{7D18A14D-FEC4-2F42-9D37-9DE110CD4292}" dt="2023-06-24T08:08:27.557" v="2011" actId="1036"/>
          <ac:spMkLst>
            <pc:docMk/>
            <pc:sldMk cId="3033179521" sldId="397"/>
            <ac:spMk id="5" creationId="{00000000-0000-0000-0000-000000000000}"/>
          </ac:spMkLst>
        </pc:spChg>
        <pc:spChg chg="add mod">
          <ac:chgData name="Bandara, Dilum (Data61, Eveleigh)" userId="7fa8ee33-8fdb-48f7-b772-d5ed5950799f" providerId="ADAL" clId="{7D18A14D-FEC4-2F42-9D37-9DE110CD4292}" dt="2023-06-24T08:09:58.585" v="2210" actId="571"/>
          <ac:spMkLst>
            <pc:docMk/>
            <pc:sldMk cId="3033179521" sldId="397"/>
            <ac:spMk id="7" creationId="{F04EF752-4A34-9E47-010D-0B2FCE00AD28}"/>
          </ac:spMkLst>
        </pc:spChg>
        <pc:spChg chg="mod">
          <ac:chgData name="Bandara, Dilum (Data61, Eveleigh)" userId="7fa8ee33-8fdb-48f7-b772-d5ed5950799f" providerId="ADAL" clId="{7D18A14D-FEC4-2F42-9D37-9DE110CD4292}" dt="2023-06-24T08:10:03.747" v="2211" actId="1076"/>
          <ac:spMkLst>
            <pc:docMk/>
            <pc:sldMk cId="3033179521" sldId="397"/>
            <ac:spMk id="11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10:11.663" v="2213" actId="1076"/>
          <ac:spMkLst>
            <pc:docMk/>
            <pc:sldMk cId="3033179521" sldId="397"/>
            <ac:spMk id="14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08:27.557" v="2011" actId="1036"/>
          <ac:spMkLst>
            <pc:docMk/>
            <pc:sldMk cId="3033179521" sldId="397"/>
            <ac:spMk id="16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08:27.557" v="2011" actId="1036"/>
          <ac:spMkLst>
            <pc:docMk/>
            <pc:sldMk cId="3033179521" sldId="397"/>
            <ac:spMk id="21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08:27.557" v="2011" actId="1036"/>
          <ac:spMkLst>
            <pc:docMk/>
            <pc:sldMk cId="3033179521" sldId="397"/>
            <ac:spMk id="22" creationId="{00000000-0000-0000-0000-000000000000}"/>
          </ac:spMkLst>
        </pc:spChg>
        <pc:spChg chg="del mod">
          <ac:chgData name="Bandara, Dilum (Data61, Eveleigh)" userId="7fa8ee33-8fdb-48f7-b772-d5ed5950799f" providerId="ADAL" clId="{7D18A14D-FEC4-2F42-9D37-9DE110CD4292}" dt="2023-06-24T08:08:32.490" v="2013" actId="478"/>
          <ac:spMkLst>
            <pc:docMk/>
            <pc:sldMk cId="3033179521" sldId="397"/>
            <ac:spMk id="24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08:27.557" v="2011" actId="1036"/>
          <ac:spMkLst>
            <pc:docMk/>
            <pc:sldMk cId="3033179521" sldId="397"/>
            <ac:spMk id="32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10:36.018" v="2223" actId="20577"/>
          <ac:spMkLst>
            <pc:docMk/>
            <pc:sldMk cId="3033179521" sldId="397"/>
            <ac:spMk id="33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10:37.603" v="2224" actId="20577"/>
          <ac:spMkLst>
            <pc:docMk/>
            <pc:sldMk cId="3033179521" sldId="397"/>
            <ac:spMk id="34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08:27.557" v="2011" actId="1036"/>
          <ac:spMkLst>
            <pc:docMk/>
            <pc:sldMk cId="3033179521" sldId="397"/>
            <ac:spMk id="41" creationId="{00000000-0000-0000-0000-000000000000}"/>
          </ac:spMkLst>
        </pc:spChg>
        <pc:cxnChg chg="mod">
          <ac:chgData name="Bandara, Dilum (Data61, Eveleigh)" userId="7fa8ee33-8fdb-48f7-b772-d5ed5950799f" providerId="ADAL" clId="{7D18A14D-FEC4-2F42-9D37-9DE110CD4292}" dt="2023-06-24T08:10:03.747" v="2211" actId="1076"/>
          <ac:cxnSpMkLst>
            <pc:docMk/>
            <pc:sldMk cId="3033179521" sldId="397"/>
            <ac:cxnSpMk id="12" creationId="{00000000-0000-0000-0000-000000000000}"/>
          </ac:cxnSpMkLst>
        </pc:cxnChg>
        <pc:cxnChg chg="mod">
          <ac:chgData name="Bandara, Dilum (Data61, Eveleigh)" userId="7fa8ee33-8fdb-48f7-b772-d5ed5950799f" providerId="ADAL" clId="{7D18A14D-FEC4-2F42-9D37-9DE110CD4292}" dt="2023-06-24T08:08:27.557" v="2011" actId="1036"/>
          <ac:cxnSpMkLst>
            <pc:docMk/>
            <pc:sldMk cId="3033179521" sldId="397"/>
            <ac:cxnSpMk id="17" creationId="{00000000-0000-0000-0000-000000000000}"/>
          </ac:cxnSpMkLst>
        </pc:cxnChg>
        <pc:cxnChg chg="mod">
          <ac:chgData name="Bandara, Dilum (Data61, Eveleigh)" userId="7fa8ee33-8fdb-48f7-b772-d5ed5950799f" providerId="ADAL" clId="{7D18A14D-FEC4-2F42-9D37-9DE110CD4292}" dt="2023-06-24T08:08:27.557" v="2011" actId="1036"/>
          <ac:cxnSpMkLst>
            <pc:docMk/>
            <pc:sldMk cId="3033179521" sldId="397"/>
            <ac:cxnSpMk id="28" creationId="{00000000-0000-0000-0000-000000000000}"/>
          </ac:cxnSpMkLst>
        </pc:cxnChg>
        <pc:cxnChg chg="mod">
          <ac:chgData name="Bandara, Dilum (Data61, Eveleigh)" userId="7fa8ee33-8fdb-48f7-b772-d5ed5950799f" providerId="ADAL" clId="{7D18A14D-FEC4-2F42-9D37-9DE110CD4292}" dt="2023-06-24T08:08:27.557" v="2011" actId="1036"/>
          <ac:cxnSpMkLst>
            <pc:docMk/>
            <pc:sldMk cId="3033179521" sldId="397"/>
            <ac:cxnSpMk id="35" creationId="{00000000-0000-0000-0000-000000000000}"/>
          </ac:cxnSpMkLst>
        </pc:cxnChg>
        <pc:cxnChg chg="mod">
          <ac:chgData name="Bandara, Dilum (Data61, Eveleigh)" userId="7fa8ee33-8fdb-48f7-b772-d5ed5950799f" providerId="ADAL" clId="{7D18A14D-FEC4-2F42-9D37-9DE110CD4292}" dt="2023-06-24T08:08:27.557" v="2011" actId="1036"/>
          <ac:cxnSpMkLst>
            <pc:docMk/>
            <pc:sldMk cId="3033179521" sldId="397"/>
            <ac:cxnSpMk id="38" creationId="{00000000-0000-0000-0000-000000000000}"/>
          </ac:cxnSpMkLst>
        </pc:cxnChg>
      </pc:sldChg>
      <pc:sldChg chg="modNotesTx">
        <pc:chgData name="Bandara, Dilum (Data61, Eveleigh)" userId="7fa8ee33-8fdb-48f7-b772-d5ed5950799f" providerId="ADAL" clId="{7D18A14D-FEC4-2F42-9D37-9DE110CD4292}" dt="2023-06-24T08:34:00.311" v="3320" actId="20577"/>
        <pc:sldMkLst>
          <pc:docMk/>
          <pc:sldMk cId="3952614510" sldId="409"/>
        </pc:sldMkLst>
      </pc:sldChg>
      <pc:sldChg chg="modSp mod modNotesTx">
        <pc:chgData name="Bandara, Dilum (Data61, Eveleigh)" userId="7fa8ee33-8fdb-48f7-b772-d5ed5950799f" providerId="ADAL" clId="{7D18A14D-FEC4-2F42-9D37-9DE110CD4292}" dt="2023-06-24T08:24:55.169" v="2636" actId="20577"/>
        <pc:sldMkLst>
          <pc:docMk/>
          <pc:sldMk cId="1978114561" sldId="422"/>
        </pc:sldMkLst>
        <pc:spChg chg="mod">
          <ac:chgData name="Bandara, Dilum (Data61, Eveleigh)" userId="7fa8ee33-8fdb-48f7-b772-d5ed5950799f" providerId="ADAL" clId="{7D18A14D-FEC4-2F42-9D37-9DE110CD4292}" dt="2023-06-24T08:14:25.344" v="2340" actId="20577"/>
          <ac:spMkLst>
            <pc:docMk/>
            <pc:sldMk cId="1978114561" sldId="422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17:39.482" v="2477" actId="20577"/>
          <ac:spMkLst>
            <pc:docMk/>
            <pc:sldMk cId="1978114561" sldId="422"/>
            <ac:spMk id="3" creationId="{00000000-0000-0000-0000-000000000000}"/>
          </ac:spMkLst>
        </pc:spChg>
      </pc:sldChg>
      <pc:sldChg chg="modSp mod modNotesTx">
        <pc:chgData name="Bandara, Dilum (Data61, Eveleigh)" userId="7fa8ee33-8fdb-48f7-b772-d5ed5950799f" providerId="ADAL" clId="{7D18A14D-FEC4-2F42-9D37-9DE110CD4292}" dt="2023-06-24T08:32:30.372" v="3106" actId="20577"/>
        <pc:sldMkLst>
          <pc:docMk/>
          <pc:sldMk cId="2823355031" sldId="2693"/>
        </pc:sldMkLst>
        <pc:spChg chg="mod">
          <ac:chgData name="Bandara, Dilum (Data61, Eveleigh)" userId="7fa8ee33-8fdb-48f7-b772-d5ed5950799f" providerId="ADAL" clId="{7D18A14D-FEC4-2F42-9D37-9DE110CD4292}" dt="2023-06-24T08:18:40.233" v="2478" actId="20577"/>
          <ac:spMkLst>
            <pc:docMk/>
            <pc:sldMk cId="2823355031" sldId="2693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7D18A14D-FEC4-2F42-9D37-9DE110CD4292}" dt="2023-06-24T08:21:01.515" v="2500" actId="21"/>
          <ac:spMkLst>
            <pc:docMk/>
            <pc:sldMk cId="2823355031" sldId="2693"/>
            <ac:spMk id="3" creationId="{00000000-0000-0000-0000-000000000000}"/>
          </ac:spMkLst>
        </pc:spChg>
      </pc:sldChg>
      <pc:sldChg chg="modSp mod">
        <pc:chgData name="Bandara, Dilum (Data61, Eveleigh)" userId="7fa8ee33-8fdb-48f7-b772-d5ed5950799f" providerId="ADAL" clId="{7D18A14D-FEC4-2F42-9D37-9DE110CD4292}" dt="2023-06-24T08:22:39.032" v="2513" actId="403"/>
        <pc:sldMkLst>
          <pc:docMk/>
          <pc:sldMk cId="1866350733" sldId="2694"/>
        </pc:sldMkLst>
        <pc:spChg chg="mod">
          <ac:chgData name="Bandara, Dilum (Data61, Eveleigh)" userId="7fa8ee33-8fdb-48f7-b772-d5ed5950799f" providerId="ADAL" clId="{7D18A14D-FEC4-2F42-9D37-9DE110CD4292}" dt="2023-06-24T08:22:39.032" v="2513" actId="403"/>
          <ac:spMkLst>
            <pc:docMk/>
            <pc:sldMk cId="1866350733" sldId="2694"/>
            <ac:spMk id="3" creationId="{00000000-0000-0000-0000-000000000000}"/>
          </ac:spMkLst>
        </pc:spChg>
      </pc:sldChg>
      <pc:sldChg chg="modSp mod modNotesTx">
        <pc:chgData name="Bandara, Dilum (Data61, Eveleigh)" userId="7fa8ee33-8fdb-48f7-b772-d5ed5950799f" providerId="ADAL" clId="{7D18A14D-FEC4-2F42-9D37-9DE110CD4292}" dt="2023-06-24T07:41:42.678" v="701" actId="20577"/>
        <pc:sldMkLst>
          <pc:docMk/>
          <pc:sldMk cId="370944588" sldId="2697"/>
        </pc:sldMkLst>
        <pc:spChg chg="mod">
          <ac:chgData name="Bandara, Dilum (Data61, Eveleigh)" userId="7fa8ee33-8fdb-48f7-b772-d5ed5950799f" providerId="ADAL" clId="{7D18A14D-FEC4-2F42-9D37-9DE110CD4292}" dt="2023-06-24T07:40:06.596" v="491" actId="20577"/>
          <ac:spMkLst>
            <pc:docMk/>
            <pc:sldMk cId="370944588" sldId="269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3/1/2024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3/1/2024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 this topic, we discuss about cost associate with </a:t>
            </a:r>
            <a:r>
              <a:rPr lang="en-AU" sz="1200" dirty="0"/>
              <a:t>blockchains.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4590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26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Cost Model of Blockchain Infrastructure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Using Ethereum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is a representative Blockchain platform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provides Turing complete language to implement business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Cost Model of Cloud Infrastructure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Using Amazon Web Services (Amazon SWF – Simple </a:t>
            </a:r>
            <a:r>
              <a:rPr lang="en-US" b="0" dirty="0" err="1"/>
              <a:t>WorkFlow</a:t>
            </a:r>
            <a:r>
              <a:rPr lang="en-US" b="0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is dedicated to process execution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Implements commonly-used workflow patterns and messaging patterns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AWS is a leading commercial cloud computing provider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99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 process in BPMN orchestration: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starts with a Bulk Buyer placing an order with a Manufacturer.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latter calculates the demand and places an order for materials via a Middleman.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Middleman forwards the order to a Supplier and arranges transportation by a Special Carrier.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materials are produced, the Carrier picks them up at the Supplier site and delivers them to the Manufacturer.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Manufacturer produces the goods and delivers them to the Bulk Buyer.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9902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internal process, triggers and process instance smart contract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process execution, the trigger receives API calls from its owner, as well as to logical messages from the process instance contracts. </a:t>
            </a:r>
            <a:endParaRPr lang="en-US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Bulk buyer’s trigger API is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 from its owner, the trigger translates the received message into a blockchain transaction, sends the transaction to the instance contract. 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smart contract check conformance to see if the smart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in a state where the message can be sent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Mf’s trigger. When the receives a logical message from the instance contract, it updates its local state and makes an API call to the internal enterprise application that implements the private process for its owner. </a:t>
            </a:r>
          </a:p>
          <a:p>
            <a:endParaRPr lang="en-US" dirty="0"/>
          </a:p>
          <a:p>
            <a:endParaRPr lang="en-US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029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divide our business process blockchain cost model into two parts, one for the cost of deploying a smart contract and one for the cost of executing business process coordination. 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contract creation transaction includes compiled bytecode in the data field, and the permanent storage of this data incurs cost. 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optional ‘endowment’ of gas can be provided so that the new contract has a positive balance upon initialization. When a contract is created, a particular Ethereum address is assigned to it, which is subsequently used to interact with that contract. This contract address is calculated with a deterministic function that depends only on the creator’s Ethereum account. 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gas that is consumed by the opcodes in the function definition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fndef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257175" marR="0" lvl="0" indent="-257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the cost of data payload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size of contract bytecode multiplied by gas per byte).</a:t>
            </a:r>
          </a:p>
          <a:p>
            <a:pPr marL="257175" indent="-257175">
              <a:buFont typeface="Arial"/>
              <a:buChar char="•"/>
            </a:pPr>
            <a:r>
              <a:rPr lang="en-US" sz="1200" dirty="0"/>
              <a:t>The cost of payload for contract bytecode is 200 gas per byte.</a:t>
            </a:r>
          </a:p>
          <a:p>
            <a:pPr marL="257175" indent="-257175">
              <a:buFont typeface="Arial"/>
              <a:buChar char="•"/>
            </a:pPr>
            <a:r>
              <a:rPr lang="en-US" sz="1200" dirty="0"/>
              <a:t>The cost of payload for data in a financial transaction/message call is 68 gas per non-zero byte and 4 per zero byte</a:t>
            </a:r>
            <a:r>
              <a:rPr lang="en-AU" sz="120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508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175" indent="-257175">
              <a:buFont typeface="Arial"/>
              <a:buChar char="•"/>
            </a:pPr>
            <a:r>
              <a:rPr lang="en-US" sz="1200" dirty="0"/>
              <a:t>The cost of payload for data in a financial transaction/message call is 68 gas per non-zero byte and 4 per zero byte</a:t>
            </a:r>
            <a:r>
              <a:rPr lang="en-AU" sz="1200" dirty="0"/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3167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costs calculated are in gas.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convert these costs into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total gas consumed must be multiplied by the gas price in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10−18 Ether).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cost in Ether can be converted into another currency through an exchange service at some exchange rate,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557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between blockchain and enterprise system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of the VM that acts as an interface between the process and the enterprise systems of participants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needs to be considered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calculate the cost of the interface VM, we need a few more definitions.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the set of all available VM types in AWS Elastic Compute Cloud (EC2), and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define each VM type’s capacity as TP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define a function that determines the VM type based on the coordination workload,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WLbc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VM capacity: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fbc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(T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WLbc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→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of running a VM of this type per billing time unit (BTU) is captured as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EC2price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obtain the VM cost by multiplying the price with the number of BTUs it is required to run.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80" dirty="0"/>
              <a:t>Interface component operates a full node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Synchronize the blockchain if the VM is not constantly online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Required duration includes the time of synchronization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Ethereum clients allows fast synchronization (“fast” flag)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Downloading transaction receipts instead of the full set of known blocks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Shows that the transactions happened but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Does NOT show the results of the smart contract function execution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Less evidence for integrity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Can only be done when downloading the blockchain from scratch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Takes on the order of hours to days for public Ethereum blockchain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provides a service for workflow execution, called Simple Workflow Service (SWF)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as a representative for cloud-based business process execution.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chose SWF as it provides a clear mapping to our process model,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 has a tiered pricing model,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i.e.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usage will result in cheaper cost per unit.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 elements: workflow, actor, task, and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Workflow: A collection of activities in a specified sequence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 instance of business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Actor: Play participant roles from the business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Activity (task): Schedule a notification to the appropriate actors to proceed with the next activity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Decision (task):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Determine whether the current state of execution conforms to the workflow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Determine which activity to execute next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Signal: External triggered event to a currently executing workflow</a:t>
            </a:r>
          </a:p>
          <a:p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types of tasks: activity task and decision task.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Anactivity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 is used to schedule a notification to the appropriate actors to proceed with the next activity in the workflow execution. 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decision task is used to 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signal is an externally triggered event to a currently executing workflow. </a:t>
            </a: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Mapping between business process elements and blockchain elements and elements in Amazon SWF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 checking is a technique in process mining, which compares an existing process model with an event log produced by the process model.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 checking is used to check if what happened in reality conforms to the process model and can be used at runtime. </a:t>
            </a:r>
            <a:endParaRPr lang="en-US" dirty="0"/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390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cost for SWF-based execution has several components.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cost for workflow instances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calculated by multiplying the number of instances with the SWF cost of starting a workflow execution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the price per task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multiplied with the sum of activity tasks and decision tasks that are executed.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activities in a process instance equals the number of SWF activity tasks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decision tasks is that number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one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decision task immediately after the start of the workflow instance</a:t>
            </a:r>
            <a:endParaRPr lang="en-US" dirty="0"/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process instance, the initialization creates a new workflow (instance) and a decision task to instruct the workflow to wait for the first signal.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additional message, the trigger sends one signal which results in one activity task and two decision tasks: the workflow schedules a decision task each time it receives a signal or a completion message from an activity task.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number of activities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SWF schedules a decision task every time it receives a signal (== completion of an activity)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+1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process instance, the initialization creates a new workflow (instance) and a decision task to instruct the workflow to wait for the first signal.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885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signals can be obtained from the number of activities in a business process instance. 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the cost of signals,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multiplying the number of signals with the price per signal,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dirty="0"/>
              <a:t>Workload execution time charged per 24 hours at the same rat as data retention cost.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dirty="0"/>
              <a:t>Duration for generated data being retained charged for storage per 24 hours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generated during the workflow execution is retained by SWF for a user-specified duration after completion of workflow execution (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is charged for storage per 24 hours. 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workflow execution time (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also charged per 24 hours at the same rate as data retention cost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of data transferred,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inwards and outwards during the workflow execution, is the total payload data size (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multiplied with the cost per data unit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 cost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Cswf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sum of cost of workflow plus cost of task plus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 of signature plus cost of data retain plus cost of data transfer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b="1" dirty="0" err="1"/>
              <a:t>C</a:t>
            </a:r>
            <a:r>
              <a:rPr lang="en-US" sz="900" b="1" i="1" baseline="-25000" dirty="0" err="1"/>
              <a:t>swf</a:t>
            </a:r>
            <a:r>
              <a:rPr lang="en-US" sz="900" i="1" dirty="0"/>
              <a:t> </a:t>
            </a:r>
            <a:r>
              <a:rPr lang="en-US" sz="900" dirty="0"/>
              <a:t>= </a:t>
            </a:r>
            <a:r>
              <a:rPr lang="en-US" sz="900" dirty="0" err="1"/>
              <a:t>C</a:t>
            </a:r>
            <a:r>
              <a:rPr lang="en-US" sz="900" i="1" baseline="-25000" dirty="0" err="1"/>
              <a:t>wf</a:t>
            </a:r>
            <a:r>
              <a:rPr lang="en-US" sz="900" i="1" dirty="0"/>
              <a:t> </a:t>
            </a:r>
            <a:r>
              <a:rPr lang="en-US" sz="900" dirty="0"/>
              <a:t>+ </a:t>
            </a:r>
            <a:r>
              <a:rPr lang="en-US" sz="900" dirty="0" err="1"/>
              <a:t>C</a:t>
            </a:r>
            <a:r>
              <a:rPr lang="en-US" sz="900" i="1" baseline="-25000" dirty="0" err="1"/>
              <a:t>task</a:t>
            </a:r>
            <a:r>
              <a:rPr lang="en-US" sz="900" i="1" dirty="0"/>
              <a:t> </a:t>
            </a:r>
            <a:r>
              <a:rPr lang="en-US" sz="900" dirty="0"/>
              <a:t>+ </a:t>
            </a:r>
            <a:r>
              <a:rPr lang="en-US" sz="900" dirty="0" err="1"/>
              <a:t>C</a:t>
            </a:r>
            <a:r>
              <a:rPr lang="en-US" sz="900" i="1" baseline="-25000" dirty="0" err="1"/>
              <a:t>sig</a:t>
            </a:r>
            <a:r>
              <a:rPr lang="en-US" sz="900" i="1" dirty="0"/>
              <a:t> </a:t>
            </a:r>
            <a:r>
              <a:rPr lang="en-US" sz="900" dirty="0"/>
              <a:t>+ C</a:t>
            </a:r>
            <a:r>
              <a:rPr lang="en-US" sz="900" i="1" baseline="-25000" dirty="0"/>
              <a:t>ret</a:t>
            </a:r>
            <a:r>
              <a:rPr lang="en-US" sz="900" i="1" dirty="0"/>
              <a:t> </a:t>
            </a:r>
            <a:r>
              <a:rPr lang="en-US" sz="900" dirty="0"/>
              <a:t>+ </a:t>
            </a:r>
            <a:r>
              <a:rPr lang="en-US" sz="900" dirty="0" err="1"/>
              <a:t>C</a:t>
            </a:r>
            <a:r>
              <a:rPr lang="en-US" sz="900" i="1" baseline="-25000" dirty="0" err="1"/>
              <a:t>dat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2370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in blockchain, 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actor involved in the business process implements its own trigger, which is a program that interacts with Amazon SWF through AWS API calls.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trigger’s API is called by its owner, the trigger translates the message into an Amazon SWF signal.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 then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decision task to evaluate the signal’s content and to perform conformance checking.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successful, an activity task is scheduled to notify the actor of the next business activity, manufacturer.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coordination cost when using SWF services and does not include the cost of the VMs to run the triggers and the Amazon SWF workers.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calculate the cost for the VMs, we first need to determine the VM type required for a specific workload,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WLsw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that we again define the throughput per VM type as T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EC2t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IR.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throughput values here are different from the ones for blockchain triggers, due to the different modules that are running for SWF.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determine the required VM type based on the capacity of VM types and the workload: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fswf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swf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WLswf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→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that information to calculate the cost for running the VMs for the time needed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minimum requirement is one VM to host the trigger and worker, with the caveat that all participants trust this VM. In a preferable setup, each participant involved provisions at least one VM to host their own trigger and worker. 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7276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Incident</a:t>
            </a:r>
            <a:r>
              <a:rPr lang="en-US" baseline="0" dirty="0"/>
              <a:t> management process in BPMN cerography notation. Might go to different levels.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Choreography diagrams are new in BPMN 2.0 and focus on between-processes interactions and message flows.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Another way to look at Choreography is to view it as a type of business 'contract' between two or more organizations.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Every task is an</a:t>
            </a:r>
            <a:r>
              <a:rPr lang="en-US" baseline="0" dirty="0"/>
              <a:t> interaction between two parties.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/>
              <a:t>The process starts from a VIP customer come crosses a problem and describe the problem to the key account manager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/>
              <a:t>If the key account manger cannot handle, it ask the 1</a:t>
            </a:r>
            <a:r>
              <a:rPr lang="en-US" baseline="30000" dirty="0"/>
              <a:t>st</a:t>
            </a:r>
            <a:r>
              <a:rPr lang="en-US" baseline="0" dirty="0"/>
              <a:t> level support.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/>
              <a:t>If the 1</a:t>
            </a:r>
            <a:r>
              <a:rPr lang="en-US" baseline="30000" dirty="0"/>
              <a:t>st</a:t>
            </a:r>
            <a:r>
              <a:rPr lang="en-US" baseline="0" dirty="0"/>
              <a:t> level support cannot solve the problem, ask 2</a:t>
            </a:r>
            <a:r>
              <a:rPr lang="en-US" baseline="30000" dirty="0"/>
              <a:t>nd</a:t>
            </a:r>
            <a:r>
              <a:rPr lang="en-US" baseline="0" dirty="0"/>
              <a:t> level support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baseline="0" dirty="0"/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deployed an EC2 t2.micro VM for the trigger and the Amazon SWF task worker and executed process instances in sequence. 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signal frequency during the execution of a workflow instance is too high, AWS may schedule the next decision task to handle the decision logic for all the received messages in a batch. SWF would thus allocate a single decision task to handle multiple signals for a single workflow instance at once, which could distort our results. To prevent SWF from batch processing the signals for a single workflow instance, we send messages synchronously: once the result has been received, we send the next message for that instance. </a:t>
            </a: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Incident Management process with 1,000 process instances, the total cost for the experiment was US$0.925,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 in an average cost of US$0.000925 per process instance.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we increased the data retention to 365 days, the cost per process instance would be US$0.002745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transfer volume for Incident Management was 358 MB, which is rounded up to 1GB.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Excluding the one-time factory contract deployment,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per process instance on blockchain is currently three orders of magnitude higher than on Amazon SWF.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 stores the result in perpetuity (as long as the blockchain is in existence)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the higher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one-time cost for executing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process instance on Ethereum into perspective with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ongoing cost for data storage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Amazon SWF: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reach break-even, the data would have to be stored for 243,863 days or approx. 668 years.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21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of our comparative analysis are sensitive to the volatility of the exchange rate from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cryptocurrency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(Ether in our case) to fiat currency (US$ in our case).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illustrate this, consider a sensitivity analysis where we set the exchange rates for Ether to US$ in scale from US$0.1 to US$1,000. 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parameter we can vary is the retention rate, where we calculate for the cost of 24 hour and 99 years (long-term) data retention.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redicted costs of business process execution for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Incident Management processes on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blockchain in this parameter space.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numeric values in the brackets signify order of magnitude higher more expensive on Blockchain. </a:t>
            </a: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46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497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software architecture for blockchain-based applications, one of the most critical non-functional properties to consider is cost.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blockchain systems have different kind of cost models.</a:t>
            </a:r>
          </a:p>
          <a:p>
            <a:pPr marL="628650" marR="0" lvl="1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for storing too much data on-chain can explode rather quickly. </a:t>
            </a:r>
          </a:p>
          <a:p>
            <a:pPr marL="628650" marR="0" lvl="1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dirty="0"/>
              <a:t>Blockchains enable decentralized trust, but bring tradeoffs against execution cost &amp; latency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dirty="0"/>
              <a:t>Cost may be inversely proportional to throughput on blockchain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628650" marR="0" lvl="1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1200" dirty="0"/>
              <a:t>E</a:t>
            </a:r>
            <a:r>
              <a:rPr lang="en-US" sz="1200" dirty="0"/>
              <a:t>.g., on Ethereum, higher gas consumption of a TX means lower TX throughput per block / time (if all else is static).</a:t>
            </a:r>
          </a:p>
          <a:p>
            <a:pPr marL="628650" marR="0" lvl="1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gas used reflect the computational and storage use on the network, it reflects source consumption. Hence, it is also relevant to public blockchains too.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learn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options for storing data, and the principles of cost for smart contract deployment and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can embed 40 bytes of data in a Bitcoin transaction. A transaction anyway has 192 bytes given 1 input and 1 output UTXO.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While Ethereum transactions can contain more data, we consider only 40 bytes for a comparison.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000000"/>
                </a:solidFill>
                <a:effectLst/>
                <a:latin typeface="SF Pro Text"/>
              </a:rPr>
              <a:t>According to the Ethereum white paper, the cost of storage in Ethereum is 20,000 gas per 256 bits. So 625 gas/byte. There is a base cost of 21,000 gas for any transaction. This calculation ignores storing data on-chain using SSTORE instruction (see later)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Transaction fees are taken from the following sources as of 20/07/2023 12:30 pm AEST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effectLst/>
                <a:latin typeface="Helvetica Neue" panose="02000503000000020004" pitchFamily="2" charset="0"/>
              </a:rPr>
              <a:t>https://</a:t>
            </a:r>
            <a:r>
              <a:rPr lang="en-AU" dirty="0" err="1">
                <a:effectLst/>
                <a:latin typeface="Helvetica Neue" panose="02000503000000020004" pitchFamily="2" charset="0"/>
              </a:rPr>
              <a:t>blockchair.com</a:t>
            </a:r>
            <a:r>
              <a:rPr lang="en-AU" dirty="0">
                <a:effectLst/>
                <a:latin typeface="Helvetica Neue" panose="02000503000000020004" pitchFamily="2" charset="0"/>
              </a:rPr>
              <a:t>/bitcoin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effectLst/>
                <a:latin typeface="Helvetica Neue" panose="02000503000000020004" pitchFamily="2" charset="0"/>
              </a:rPr>
              <a:t>https://</a:t>
            </a:r>
            <a:r>
              <a:rPr lang="en-AU" dirty="0" err="1">
                <a:effectLst/>
                <a:latin typeface="Helvetica Neue" panose="02000503000000020004" pitchFamily="2" charset="0"/>
              </a:rPr>
              <a:t>blockchair.com</a:t>
            </a:r>
            <a:r>
              <a:rPr lang="en-AU" dirty="0">
                <a:effectLst/>
                <a:latin typeface="Helvetica Neue" panose="02000503000000020004" pitchFamily="2" charset="0"/>
              </a:rPr>
              <a:t>/</a:t>
            </a:r>
            <a:r>
              <a:rPr lang="en-AU" dirty="0" err="1">
                <a:effectLst/>
                <a:latin typeface="Helvetica Neue" panose="02000503000000020004" pitchFamily="2" charset="0"/>
              </a:rPr>
              <a:t>ethereum</a:t>
            </a:r>
            <a:endParaRPr lang="en-AU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Bitcoin transaction size is estimated from </a:t>
            </a:r>
            <a:r>
              <a:rPr lang="en-AU" dirty="0">
                <a:effectLst/>
                <a:latin typeface="Helvetica Neue" panose="02000503000000020004" pitchFamily="2" charset="0"/>
              </a:rPr>
              <a:t>https://</a:t>
            </a:r>
            <a:r>
              <a:rPr lang="en-AU" dirty="0" err="1">
                <a:effectLst/>
                <a:latin typeface="Helvetica Neue" panose="02000503000000020004" pitchFamily="2" charset="0"/>
              </a:rPr>
              <a:t>btc.network</a:t>
            </a:r>
            <a:r>
              <a:rPr lang="en-AU" dirty="0">
                <a:effectLst/>
                <a:latin typeface="Helvetica Neue" panose="02000503000000020004" pitchFamily="2" charset="0"/>
              </a:rPr>
              <a:t>/estimate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rgbClr val="002060"/>
                </a:solidFill>
              </a:rPr>
              <a:t>It is debatable whether either should be used to record arbitrary data give such costs.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rgbClr val="002060"/>
                </a:solidFill>
              </a:rPr>
              <a:t>While other platforms like </a:t>
            </a:r>
            <a:r>
              <a:rPr lang="en-AU" dirty="0" err="1">
                <a:solidFill>
                  <a:srgbClr val="002060"/>
                </a:solidFill>
              </a:rPr>
              <a:t>Algorand</a:t>
            </a:r>
            <a:r>
              <a:rPr lang="en-AU" dirty="0">
                <a:solidFill>
                  <a:srgbClr val="002060"/>
                </a:solidFill>
              </a:rPr>
              <a:t> and Hedera may say $0.0001 to 0.001 TX fees, they don’t reflect smart contract costs. However, in general they are less expensive.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effectLst/>
              <a:latin typeface="Helvetica Neue" panose="02000503000000020004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029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59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cost charged on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transactions in relation to their complexity. 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variable components: data attachments as discussed above; executing a smart contract method is charged per bytecode instruction; and additional cost arises during deployment of new contracts.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yellow paper is at </a:t>
            </a:r>
            <a:r>
              <a:rPr lang="en-AU" sz="1100" dirty="0">
                <a:effectLst/>
                <a:latin typeface="Helvetica Neue" panose="02000503000000020004" pitchFamily="2" charset="0"/>
              </a:rPr>
              <a:t>https://</a:t>
            </a:r>
            <a:r>
              <a:rPr lang="en-AU" sz="1100" dirty="0" err="1">
                <a:effectLst/>
                <a:latin typeface="Helvetica Neue" panose="02000503000000020004" pitchFamily="2" charset="0"/>
              </a:rPr>
              <a:t>ethereum.github.io</a:t>
            </a:r>
            <a:r>
              <a:rPr lang="en-AU" sz="1100" dirty="0">
                <a:effectLst/>
                <a:latin typeface="Helvetica Neue" panose="02000503000000020004" pitchFamily="2" charset="0"/>
              </a:rPr>
              <a:t>/</a:t>
            </a:r>
            <a:r>
              <a:rPr lang="en-AU" sz="1100" dirty="0" err="1">
                <a:effectLst/>
                <a:latin typeface="Helvetica Neue" panose="02000503000000020004" pitchFamily="2" charset="0"/>
              </a:rPr>
              <a:t>yellowpaper</a:t>
            </a:r>
            <a:r>
              <a:rPr lang="en-AU" sz="1100" dirty="0">
                <a:effectLst/>
                <a:latin typeface="Helvetica Neue" panose="02000503000000020004" pitchFamily="2" charset="0"/>
              </a:rPr>
              <a:t>/</a:t>
            </a:r>
            <a:r>
              <a:rPr lang="en-AU" sz="1100" dirty="0" err="1">
                <a:effectLst/>
                <a:latin typeface="Helvetica Neue" panose="02000503000000020004" pitchFamily="2" charset="0"/>
              </a:rPr>
              <a:t>paper.pdf</a:t>
            </a:r>
            <a:endParaRPr lang="en-AU" sz="1100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AU" sz="1100" dirty="0">
                <a:effectLst/>
                <a:latin typeface="Helvetica Neue" panose="02000503000000020004" pitchFamily="2" charset="0"/>
              </a:rPr>
              <a:t>Current market price is typically calculated based on transaction frees of the recent blocks. Some tools considers last 100 to 1000 blocks…</a:t>
            </a:r>
          </a:p>
          <a:p>
            <a:pPr marL="171450" indent="-171450">
              <a:buFont typeface="Arial"/>
              <a:buChar char="•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number of this slide may changed from time to time.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 provides two other ways to store arbitrary data in smart contracts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compare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two ways using a a piece of data with 32 bytes.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simple types in Solidity, the script language on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32 bytes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of storing data in the contract storage is based on the number of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SSTORE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 required for the contract variable.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payload of the transaction including the function signature and the actual data costs extra gas. 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option is to store arbitrary data as a log event. This follows different rules for calculating cost.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Storing data as a variable in a smart contract is more efficient to manipulate, but less flexible due to the constraints of the Solidity language on the value types and length. </a:t>
            </a:r>
          </a:p>
          <a:p>
            <a:pPr marL="171450" marR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smart contract log events is intermediate because log events allow up to three parameters to be queried. </a:t>
            </a:r>
            <a:endParaRPr lang="en-US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56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contract deployment methods impact cost and other non-functional properties. To illustrate this, we set out two sample configurations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these configurations provide the same functionality, </a:t>
            </a:r>
          </a:p>
          <a:p>
            <a:pPr marL="171450" indent="-171450">
              <a:buFont typeface="Arial"/>
              <a:buChar char="•"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intuitively the function definition costs should be the same.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configuration will have lower deployment cost, even in terms of payload cost, than the second configuration. This is due to several reasons: 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(2), one has to pay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twice.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tradeoff is between cost and maintainability</a:t>
            </a:r>
          </a:p>
          <a:p>
            <a:pPr marL="171450" indent="-171450">
              <a:buFont typeface="Arial"/>
              <a:buChar char="•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Redeployment of a contract means getting a new address for the updated contract.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795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20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80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24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4"/>
            <a:ext cx="2385416" cy="1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9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760" y="562727"/>
            <a:ext cx="4320480" cy="38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3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1795463"/>
            <a:ext cx="8272211" cy="161060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9F77F-238D-4094-810C-3CCEFC35CEA7}"/>
              </a:ext>
            </a:extLst>
          </p:cNvPr>
          <p:cNvSpPr/>
          <p:nvPr userDrawn="1"/>
        </p:nvSpPr>
        <p:spPr>
          <a:xfrm>
            <a:off x="435894" y="278829"/>
            <a:ext cx="8272211" cy="34289"/>
          </a:xfrm>
          <a:prstGeom prst="rect">
            <a:avLst/>
          </a:prstGeom>
          <a:solidFill>
            <a:srgbClr val="EB5A19"/>
          </a:solidFill>
          <a:ln>
            <a:solidFill>
              <a:srgbClr val="EB5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</p:spTree>
    <p:extLst>
      <p:ext uri="{BB962C8B-B14F-4D97-AF65-F5344CB8AC3E}">
        <p14:creationId xmlns:p14="http://schemas.microsoft.com/office/powerpoint/2010/main" val="16271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951398"/>
            <a:ext cx="3896077" cy="418338"/>
          </a:xfrm>
        </p:spPr>
        <p:txBody>
          <a:bodyPr anchor="ctr"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5" y="1457769"/>
            <a:ext cx="3896075" cy="31482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29" y="951399"/>
            <a:ext cx="3896078" cy="415030"/>
          </a:xfrm>
        </p:spPr>
        <p:txBody>
          <a:bodyPr anchor="ctr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1457769"/>
            <a:ext cx="3896078" cy="31482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08820" y="4817936"/>
            <a:ext cx="3014981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COMP6452 Software Architecture for Blockchain Applications  |  Data61, CSIRO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418CA-F49A-4BDC-B543-2A8AE120F523}"/>
              </a:ext>
            </a:extLst>
          </p:cNvPr>
          <p:cNvSpPr/>
          <p:nvPr userDrawn="1"/>
        </p:nvSpPr>
        <p:spPr>
          <a:xfrm>
            <a:off x="435894" y="278829"/>
            <a:ext cx="8272211" cy="34289"/>
          </a:xfrm>
          <a:prstGeom prst="rect">
            <a:avLst/>
          </a:prstGeom>
          <a:solidFill>
            <a:srgbClr val="EB5A19"/>
          </a:solidFill>
          <a:ln>
            <a:solidFill>
              <a:srgbClr val="EB5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08E6F2C-ED23-4252-860D-6EB4C591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378703"/>
            <a:ext cx="8272212" cy="405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915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2BE9-1391-4B0E-80B9-EFB0D78A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87F0-1597-414C-8CB5-4B97FBD7E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440"/>
            </a:lvl2pPr>
            <a:lvl3pPr>
              <a:defRPr sz="1260"/>
            </a:lvl3pPr>
            <a:lvl4pPr>
              <a:defRPr sz="1260"/>
            </a:lvl4pPr>
            <a:lvl5pPr marL="882625" indent="-187223">
              <a:defRPr sz="126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F137700-2932-460E-BC52-4B1DDAB66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741392"/>
            <a:ext cx="8115300" cy="333375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411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6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7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image" Target="../media/image8.emf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1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828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830" r:id="rId20"/>
    <p:sldLayoutId id="2147483831" r:id="rId21"/>
    <p:sldLayoutId id="2147483832" r:id="rId2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COMP6452 Software Architecture for Blockchain Applications  |  Data61, CSIRO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marketcap.com/currencies/ethereu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fx-rate.net/ETH/USD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9371BB-9C33-4129-85DF-8AEA0463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2126785"/>
            <a:ext cx="2232248" cy="1237053"/>
          </a:xfrm>
        </p:spPr>
        <p:txBody>
          <a:bodyPr>
            <a:normAutofit/>
          </a:bodyPr>
          <a:lstStyle/>
          <a:p>
            <a:r>
              <a:rPr lang="en-AU" sz="2800" dirty="0"/>
              <a:t>Cost</a:t>
            </a:r>
            <a:endParaRPr lang="en-AU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75AC9-876F-EFDB-0EDD-402A67CB96E6}"/>
              </a:ext>
            </a:extLst>
          </p:cNvPr>
          <p:cNvSpPr txBox="1"/>
          <p:nvPr/>
        </p:nvSpPr>
        <p:spPr>
          <a:xfrm>
            <a:off x="251520" y="1059582"/>
            <a:ext cx="2304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COMP6452</a:t>
            </a:r>
            <a:br>
              <a:rPr lang="en-AU" sz="16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</a:br>
            <a:r>
              <a:rPr lang="en-AU" sz="16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Software Architecture for Blockchain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9747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Cost Model &amp;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2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2" y="987573"/>
            <a:ext cx="8640958" cy="3574285"/>
          </a:xfrm>
        </p:spPr>
        <p:txBody>
          <a:bodyPr>
            <a:normAutofit/>
          </a:bodyPr>
          <a:lstStyle/>
          <a:p>
            <a:r>
              <a:rPr lang="en-US" dirty="0"/>
              <a:t>What is the cost of distrust?</a:t>
            </a:r>
          </a:p>
          <a:p>
            <a:pPr lvl="1"/>
            <a:r>
              <a:rPr lang="en-US" dirty="0"/>
              <a:t>i.e., how much more expensive is using Ethereum over public cloud?</a:t>
            </a:r>
          </a:p>
          <a:p>
            <a:endParaRPr lang="en-US" dirty="0"/>
          </a:p>
          <a:p>
            <a:r>
              <a:rPr lang="en-US" dirty="0"/>
              <a:t>To cost this out consider</a:t>
            </a:r>
          </a:p>
          <a:p>
            <a:pPr lvl="1"/>
            <a:r>
              <a:rPr lang="en-US" dirty="0"/>
              <a:t>Set up cost for infrastructure &amp; deploying smart contracts</a:t>
            </a:r>
          </a:p>
          <a:p>
            <a:pPr lvl="1"/>
            <a:r>
              <a:rPr lang="en-US" dirty="0"/>
              <a:t>Operational costs of all components of an application</a:t>
            </a:r>
          </a:p>
          <a:p>
            <a:endParaRPr lang="en-US" dirty="0"/>
          </a:p>
          <a:p>
            <a:r>
              <a:rPr lang="en-US" dirty="0"/>
              <a:t>As cost depends on application, we consider a business process running on Ethereum vs AWS SWF (Simple Workflow) as an example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</p:spPr>
        <p:txBody>
          <a:bodyPr/>
          <a:lstStyle/>
          <a:p>
            <a:r>
              <a:rPr lang="en-US" dirty="0"/>
              <a:t>Cost </a:t>
            </a:r>
            <a:r>
              <a:rPr lang="en-US" dirty="0" err="1"/>
              <a:t>Modelling</a:t>
            </a:r>
            <a:r>
              <a:rPr lang="en-US" dirty="0"/>
              <a:t> &amp; Estimation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062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As BPMN orchestration diagram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</a:t>
            </a:r>
            <a:r>
              <a:rPr lang="en-US" dirty="0"/>
              <a:t>Supply Chain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237F6EFF-4B8D-43AF-9D7F-FE6C8390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76" y="1460599"/>
            <a:ext cx="5323848" cy="31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1620" dirty="0"/>
              <a:t>Interaction between internal process implementation, triggers, &amp; process instance smart contract</a:t>
            </a:r>
          </a:p>
          <a:p>
            <a:r>
              <a:rPr lang="en-US" sz="1620" dirty="0"/>
              <a:t>Sequence diagram tasks 1 &amp; 2</a:t>
            </a:r>
          </a:p>
          <a:p>
            <a:pPr marL="0" indent="0">
              <a:buNone/>
            </a:pPr>
            <a:endParaRPr lang="en-US" sz="1620" dirty="0"/>
          </a:p>
          <a:p>
            <a:pPr lvl="1"/>
            <a:endParaRPr lang="en-US" sz="1260" dirty="0"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</a:t>
            </a:r>
            <a:r>
              <a:rPr lang="en-US" dirty="0"/>
              <a:t>Supply Chain Process (Cont.)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7" name="Picture 6" descr="sequence-si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28" y="2114549"/>
            <a:ext cx="6338944" cy="2420521"/>
          </a:xfrm>
          <a:prstGeom prst="rect">
            <a:avLst/>
          </a:prstGeom>
        </p:spPr>
      </p:pic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C4F6F724-C0A3-46E7-AEC0-49FDD79CD693}"/>
              </a:ext>
            </a:extLst>
          </p:cNvPr>
          <p:cNvSpPr/>
          <p:nvPr/>
        </p:nvSpPr>
        <p:spPr>
          <a:xfrm>
            <a:off x="6228184" y="1484859"/>
            <a:ext cx="1627394" cy="433890"/>
          </a:xfrm>
          <a:prstGeom prst="wedgeRoundRectCallout">
            <a:avLst>
              <a:gd name="adj1" fmla="val -33488"/>
              <a:gd name="adj2" fmla="val 974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dirty="0"/>
              <a:t>Interface component</a:t>
            </a:r>
          </a:p>
          <a:p>
            <a:pPr algn="ctr"/>
            <a:r>
              <a:rPr lang="de-DE" sz="1260" dirty="0"/>
              <a:t>(</a:t>
            </a:r>
            <a:r>
              <a:rPr lang="en-US" sz="1260" dirty="0"/>
              <a:t>1 per party)</a:t>
            </a: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E14ECE0A-69FE-4EF3-9E0A-BA40E32953B9}"/>
              </a:ext>
            </a:extLst>
          </p:cNvPr>
          <p:cNvSpPr/>
          <p:nvPr/>
        </p:nvSpPr>
        <p:spPr>
          <a:xfrm>
            <a:off x="3625798" y="1677565"/>
            <a:ext cx="1892404" cy="241184"/>
          </a:xfrm>
          <a:prstGeom prst="wedgeRoundRectCallout">
            <a:avLst>
              <a:gd name="adj1" fmla="val -39001"/>
              <a:gd name="adj2" fmla="val 131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dirty="0"/>
              <a:t>Smart contract (1 in total)</a:t>
            </a:r>
          </a:p>
        </p:txBody>
      </p:sp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27CECD9D-EC3A-4239-A908-E22D98753D86}"/>
              </a:ext>
            </a:extLst>
          </p:cNvPr>
          <p:cNvSpPr/>
          <p:nvPr/>
        </p:nvSpPr>
        <p:spPr>
          <a:xfrm>
            <a:off x="7469116" y="2591258"/>
            <a:ext cx="1150655" cy="1118219"/>
          </a:xfrm>
          <a:prstGeom prst="wedgeRoundRectCallout">
            <a:avLst>
              <a:gd name="adj1" fmla="val -48262"/>
              <a:gd name="adj2" fmla="val -619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60" dirty="0"/>
              <a:t>Enterprise applications, people, etc.</a:t>
            </a:r>
          </a:p>
          <a:p>
            <a:pPr algn="ctr"/>
            <a:r>
              <a:rPr lang="de-DE" sz="1260" dirty="0"/>
              <a:t>(</a:t>
            </a:r>
            <a:r>
              <a:rPr lang="en-US" sz="1260" dirty="0"/>
              <a:t>out of scope)</a:t>
            </a:r>
          </a:p>
        </p:txBody>
      </p:sp>
    </p:spTree>
    <p:extLst>
      <p:ext uri="{BB962C8B-B14F-4D97-AF65-F5344CB8AC3E}">
        <p14:creationId xmlns:p14="http://schemas.microsoft.com/office/powerpoint/2010/main" val="15457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57C85-82B7-72C4-9E57-BA0CCD3E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Contract Creation Cost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3E504-BB90-9299-E2F2-15A2AF122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867C64-830C-EC33-3F79-DCF8A480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984186"/>
              </p:ext>
            </p:extLst>
          </p:nvPr>
        </p:nvGraphicFramePr>
        <p:xfrm>
          <a:off x="485457" y="1139190"/>
          <a:ext cx="817308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595">
                  <a:extLst>
                    <a:ext uri="{9D8B030D-6E8A-4147-A177-3AD203B41FA5}">
                      <a16:colId xmlns:a16="http://schemas.microsoft.com/office/drawing/2014/main" val="2338132833"/>
                    </a:ext>
                  </a:extLst>
                </a:gridCol>
                <a:gridCol w="3539490">
                  <a:extLst>
                    <a:ext uri="{9D8B030D-6E8A-4147-A177-3AD203B41FA5}">
                      <a16:colId xmlns:a16="http://schemas.microsoft.com/office/drawing/2014/main" val="410779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Based transaction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tx</a:t>
                      </a:r>
                      <a:r>
                        <a:rPr lang="en-US" sz="180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21,000 gas</a:t>
                      </a:r>
                      <a:endParaRPr lang="en-AU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09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per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  <a:r>
                        <a:rPr lang="en-US" sz="18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</a:t>
                      </a:r>
                      <a:r>
                        <a:rPr lang="en-US" sz="1800" i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200 gas</a:t>
                      </a:r>
                      <a:endParaRPr lang="en-AU" i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84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to upload bytecode as transaction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pload</a:t>
                      </a:r>
                      <a:r>
                        <a:rPr lang="en-US" sz="18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</a:t>
                      </a:r>
                      <a:r>
                        <a:rPr lang="en-US" sz="18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payload (in bytes)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×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  <a:r>
                        <a:rPr lang="en-US" sz="18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 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of assigning a new address to 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</a:t>
                      </a:r>
                      <a:r>
                        <a:rPr lang="en-US" sz="1800" i="1" baseline="-25000" dirty="0" err="1"/>
                        <a:t>addr</a:t>
                      </a:r>
                      <a:r>
                        <a:rPr lang="en-US" sz="1800" i="0" dirty="0"/>
                        <a:t> = </a:t>
                      </a:r>
                      <a:r>
                        <a:rPr lang="en-US" sz="1800" dirty="0"/>
                        <a:t>32,000 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1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of invoking constructor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</a:t>
                      </a:r>
                      <a:r>
                        <a:rPr lang="en-US" sz="1800" i="1" baseline="-25000" dirty="0" err="1"/>
                        <a:t>fndef</a:t>
                      </a:r>
                      <a:r>
                        <a:rPr lang="en-US" sz="1800" i="0" baseline="-25000" dirty="0"/>
                        <a:t> </a:t>
                      </a:r>
                      <a:r>
                        <a:rPr lang="en-US" sz="1800" i="0" dirty="0"/>
                        <a:t> = sum &amp; complexity of opcodes in function definition</a:t>
                      </a:r>
                      <a:endParaRPr lang="en-A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1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Total deployment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/>
                        <a:t>C</a:t>
                      </a:r>
                      <a:r>
                        <a:rPr lang="en-US" sz="1800" i="1" baseline="-25000" dirty="0" err="1"/>
                        <a:t>create</a:t>
                      </a:r>
                      <a:r>
                        <a:rPr lang="en-US" sz="1800" i="0" dirty="0"/>
                        <a:t> = </a:t>
                      </a:r>
                      <a:r>
                        <a:rPr lang="en-US" sz="1800" i="1" dirty="0" err="1"/>
                        <a:t>C</a:t>
                      </a:r>
                      <a:r>
                        <a:rPr lang="en-US" sz="1800" i="1" baseline="-25000" dirty="0" err="1"/>
                        <a:t>tx</a:t>
                      </a:r>
                      <a:r>
                        <a:rPr lang="en-US" sz="1800" i="0" dirty="0"/>
                        <a:t> + </a:t>
                      </a:r>
                      <a:r>
                        <a:rPr lang="en-US" sz="1800" i="1" dirty="0" err="1"/>
                        <a:t>C</a:t>
                      </a:r>
                      <a:r>
                        <a:rPr lang="en-US" sz="1800" i="1" baseline="-25000" dirty="0" err="1"/>
                        <a:t>addr</a:t>
                      </a:r>
                      <a:r>
                        <a:rPr lang="en-US" sz="1800" i="0" dirty="0"/>
                        <a:t> + </a:t>
                      </a:r>
                      <a:r>
                        <a:rPr lang="en-US" sz="1800" i="1" dirty="0" err="1"/>
                        <a:t>C</a:t>
                      </a:r>
                      <a:r>
                        <a:rPr lang="en-US" sz="1800" i="1" baseline="-25000" dirty="0" err="1"/>
                        <a:t>pload</a:t>
                      </a:r>
                      <a:r>
                        <a:rPr lang="en-US" sz="1800" i="0" dirty="0"/>
                        <a:t> + </a:t>
                      </a:r>
                      <a:r>
                        <a:rPr lang="en-US" sz="1800" i="1" dirty="0" err="1"/>
                        <a:t>C</a:t>
                      </a:r>
                      <a:r>
                        <a:rPr lang="en-US" sz="1800" i="1" baseline="-25000" dirty="0" err="1"/>
                        <a:t>fndef</a:t>
                      </a:r>
                      <a:endParaRPr lang="en-US" sz="180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0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37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57C85-82B7-72C4-9E57-BA0CCD3E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Contract Execution Cost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3E504-BB90-9299-E2F2-15A2AF122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867C64-830C-EC33-3F79-DCF8A480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50996"/>
              </p:ext>
            </p:extLst>
          </p:nvPr>
        </p:nvGraphicFramePr>
        <p:xfrm>
          <a:off x="485457" y="1324610"/>
          <a:ext cx="817308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595">
                  <a:extLst>
                    <a:ext uri="{9D8B030D-6E8A-4147-A177-3AD203B41FA5}">
                      <a16:colId xmlns:a16="http://schemas.microsoft.com/office/drawing/2014/main" val="2338132833"/>
                    </a:ext>
                  </a:extLst>
                </a:gridCol>
                <a:gridCol w="3539490">
                  <a:extLst>
                    <a:ext uri="{9D8B030D-6E8A-4147-A177-3AD203B41FA5}">
                      <a16:colId xmlns:a16="http://schemas.microsoft.com/office/drawing/2014/main" val="410779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Based transaction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tx</a:t>
                      </a:r>
                      <a:r>
                        <a:rPr lang="en-US" sz="180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21,000 gas</a:t>
                      </a:r>
                      <a:endParaRPr lang="en-AU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09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Cost per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  <a:r>
                        <a:rPr lang="en-US" sz="18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</a:t>
                      </a:r>
                      <a:r>
                        <a:rPr lang="en-US" sz="1800" i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68 gas</a:t>
                      </a:r>
                      <a:endParaRPr lang="en-AU" i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to upload bytecode as transaction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pload</a:t>
                      </a:r>
                      <a:r>
                        <a:rPr lang="en-US" sz="18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</a:t>
                      </a:r>
                      <a:r>
                        <a:rPr lang="en-US" sz="18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payload (in bytes) 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×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sz="1800" i="1" baseline="-25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  <a:r>
                        <a:rPr lang="en-US" sz="18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 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of invoking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</a:t>
                      </a:r>
                      <a:r>
                        <a:rPr lang="en-US" sz="1800" i="1" baseline="-25000" dirty="0" err="1"/>
                        <a:t>fndef</a:t>
                      </a:r>
                      <a:r>
                        <a:rPr lang="en-US" sz="1800" i="0" baseline="-25000" dirty="0"/>
                        <a:t> </a:t>
                      </a:r>
                      <a:r>
                        <a:rPr lang="en-US" sz="1800" i="0" dirty="0"/>
                        <a:t> = sum &amp; complexity of opcodes in function definition</a:t>
                      </a:r>
                      <a:endParaRPr lang="en-A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1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Total deployment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>
                        <a:buNone/>
                      </a:pPr>
                      <a:r>
                        <a:rPr lang="en-US" sz="1710" i="1" dirty="0" err="1"/>
                        <a:t>C</a:t>
                      </a:r>
                      <a:r>
                        <a:rPr lang="en-US" sz="1710" i="1" baseline="-25000" dirty="0" err="1"/>
                        <a:t>execute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i="0" dirty="0"/>
                        <a:t>=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i="1" dirty="0" err="1"/>
                        <a:t>C</a:t>
                      </a:r>
                      <a:r>
                        <a:rPr lang="en-US" sz="1710" i="1" baseline="-25000" dirty="0" err="1"/>
                        <a:t>tx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i="0" dirty="0"/>
                        <a:t>+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i="1" dirty="0" err="1"/>
                        <a:t>C</a:t>
                      </a:r>
                      <a:r>
                        <a:rPr lang="en-US" sz="1710" i="1" baseline="-25000" dirty="0" err="1"/>
                        <a:t>pload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i="0" dirty="0"/>
                        <a:t>+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i="1" dirty="0" err="1"/>
                        <a:t>C</a:t>
                      </a:r>
                      <a:r>
                        <a:rPr lang="en-US" sz="1710" i="1" baseline="-25000" dirty="0" err="1"/>
                        <a:t>fnexe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0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18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57C85-82B7-72C4-9E57-BA0CCD3E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Gas Cost </a:t>
            </a:r>
            <a:r>
              <a:rPr lang="en-US" altLang="zh-CN" dirty="0">
                <a:sym typeface="Wingdings"/>
              </a:rPr>
              <a:t> Ether  Another Currency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3E504-BB90-9299-E2F2-15A2AF122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867C64-830C-EC33-3F79-DCF8A4803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820087"/>
              </p:ext>
            </p:extLst>
          </p:nvPr>
        </p:nvGraphicFramePr>
        <p:xfrm>
          <a:off x="397971" y="1050290"/>
          <a:ext cx="8310055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595">
                  <a:extLst>
                    <a:ext uri="{9D8B030D-6E8A-4147-A177-3AD203B41FA5}">
                      <a16:colId xmlns:a16="http://schemas.microsoft.com/office/drawing/2014/main" val="2338132833"/>
                    </a:ext>
                  </a:extLst>
                </a:gridCol>
                <a:gridCol w="3676460">
                  <a:extLst>
                    <a:ext uri="{9D8B030D-6E8A-4147-A177-3AD203B41FA5}">
                      <a16:colId xmlns:a16="http://schemas.microsoft.com/office/drawing/2014/main" val="410779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in gas (either deployment or execution)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</a:t>
                      </a:r>
                      <a:r>
                        <a:rPr lang="en-US" sz="1800" i="1" baseline="-25000" dirty="0" err="1"/>
                        <a:t>Gas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09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Gas price in </a:t>
                      </a:r>
                      <a:r>
                        <a:rPr lang="en-US" i="1" dirty="0" err="1"/>
                        <a:t>wei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i="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gasPrice</a:t>
                      </a:r>
                      <a:endParaRPr lang="en-AU" b="0" i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 to 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</a:t>
                      </a:r>
                      <a:r>
                        <a:rPr lang="en-US" sz="1600" dirty="0" err="1"/>
                        <a:t>wei</a:t>
                      </a:r>
                      <a:r>
                        <a:rPr lang="en-US" sz="1600" dirty="0"/>
                        <a:t> = 10</a:t>
                      </a:r>
                      <a:r>
                        <a:rPr lang="en-US" sz="1600" baseline="30000" dirty="0"/>
                        <a:t>-18</a:t>
                      </a:r>
                      <a:r>
                        <a:rPr lang="en-US" sz="1600" i="1" baseline="30000" dirty="0"/>
                        <a:t> </a:t>
                      </a:r>
                      <a:r>
                        <a:rPr lang="en-US" sz="1600" i="1" dirty="0"/>
                        <a:t>Ether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Exchange rate from Ether to chosen currency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See e.g., </a:t>
                      </a:r>
                      <a:r>
                        <a:rPr lang="en-US" dirty="0">
                          <a:hlinkClick r:id="rId3"/>
                        </a:rPr>
                        <a:t>https://coinmarketcap.com/currencies/ethereum/</a:t>
                      </a:r>
                      <a:r>
                        <a:rPr lang="en-US" dirty="0">
                          <a:hlinkClick r:id="rId4"/>
                        </a:rPr>
                        <a:t>https://fx-rate.net/ETH/USD/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EXC</a:t>
                      </a:r>
                      <a:r>
                        <a:rPr lang="en-US" sz="1800" i="1" baseline="-25000" dirty="0"/>
                        <a:t>ETH2CUR</a:t>
                      </a:r>
                      <a:endParaRPr lang="en-A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1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in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>
                        <a:buNone/>
                      </a:pPr>
                      <a:r>
                        <a:rPr lang="en-US" sz="1710" dirty="0"/>
                        <a:t>C</a:t>
                      </a:r>
                      <a:r>
                        <a:rPr lang="en-US" sz="1710" i="1" baseline="-25000" dirty="0"/>
                        <a:t>$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= </a:t>
                      </a:r>
                      <a:r>
                        <a:rPr lang="en-US" sz="1710" dirty="0" err="1"/>
                        <a:t>C</a:t>
                      </a:r>
                      <a:r>
                        <a:rPr lang="en-US" sz="1710" i="1" baseline="-25000" dirty="0" err="1"/>
                        <a:t>Gas</a:t>
                      </a:r>
                      <a:r>
                        <a:rPr lang="en-US" sz="1710" i="1" baseline="-25000" dirty="0"/>
                        <a:t> </a:t>
                      </a:r>
                      <a:r>
                        <a:rPr lang="en-US" sz="1710" i="1" dirty="0"/>
                        <a:t> </a:t>
                      </a:r>
                      <a:r>
                        <a:rPr lang="en-US" sz="1800" dirty="0"/>
                        <a:t>×</a:t>
                      </a:r>
                      <a:r>
                        <a:rPr lang="en-US" sz="1710" dirty="0"/>
                        <a:t> </a:t>
                      </a:r>
                      <a:r>
                        <a:rPr lang="en-US" sz="1710" dirty="0" err="1"/>
                        <a:t>gasPrice</a:t>
                      </a:r>
                      <a:r>
                        <a:rPr lang="en-US" sz="1710" i="1" dirty="0"/>
                        <a:t> </a:t>
                      </a:r>
                      <a:r>
                        <a:rPr lang="en-US" sz="1800" dirty="0"/>
                        <a:t>×</a:t>
                      </a:r>
                      <a:r>
                        <a:rPr lang="en-US" sz="1710" dirty="0"/>
                        <a:t> 10</a:t>
                      </a:r>
                      <a:r>
                        <a:rPr lang="en-US" sz="1710" baseline="30000" dirty="0"/>
                        <a:t>-18</a:t>
                      </a:r>
                      <a:r>
                        <a:rPr lang="en-US" sz="1710" i="1" baseline="30000" dirty="0"/>
                        <a:t> </a:t>
                      </a:r>
                      <a:r>
                        <a:rPr lang="en-US" sz="1800" dirty="0"/>
                        <a:t>× </a:t>
                      </a:r>
                      <a:r>
                        <a:rPr lang="en-US" sz="1710" dirty="0"/>
                        <a:t> EXC</a:t>
                      </a:r>
                      <a:r>
                        <a:rPr lang="en-US" sz="1710" i="1" baseline="-25000" dirty="0"/>
                        <a:t>ETH2CUR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0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23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2" y="1943735"/>
            <a:ext cx="8640958" cy="2860263"/>
          </a:xfrm>
        </p:spPr>
        <p:txBody>
          <a:bodyPr numCol="1">
            <a:normAutofit/>
          </a:bodyPr>
          <a:lstStyle/>
          <a:p>
            <a:r>
              <a:rPr lang="en-US" dirty="0"/>
              <a:t>Assuming interface component is running on AWS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Cost of Interaction Component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479B8FC-4F1B-4734-A363-C3C381A0B7B5}"/>
              </a:ext>
            </a:extLst>
          </p:cNvPr>
          <p:cNvSpPr/>
          <p:nvPr/>
        </p:nvSpPr>
        <p:spPr>
          <a:xfrm>
            <a:off x="5301458" y="1131590"/>
            <a:ext cx="1547363" cy="499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Enterprise system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1EADE0E-0E26-4DE8-AD05-19F26C7C8C72}"/>
              </a:ext>
            </a:extLst>
          </p:cNvPr>
          <p:cNvSpPr/>
          <p:nvPr/>
        </p:nvSpPr>
        <p:spPr>
          <a:xfrm>
            <a:off x="1294172" y="1136567"/>
            <a:ext cx="1547363" cy="494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Blockchain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1D1D683-85EE-42A0-8409-7260E25AE90C}"/>
              </a:ext>
            </a:extLst>
          </p:cNvPr>
          <p:cNvSpPr/>
          <p:nvPr/>
        </p:nvSpPr>
        <p:spPr>
          <a:xfrm>
            <a:off x="3315854" y="1136567"/>
            <a:ext cx="1547363" cy="494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Interface component</a:t>
            </a:r>
          </a:p>
        </p:txBody>
      </p:sp>
      <p:sp>
        <p:nvSpPr>
          <p:cNvPr id="15" name="Left-Right Arrow 3">
            <a:extLst>
              <a:ext uri="{FF2B5EF4-FFF2-40B4-BE49-F238E27FC236}">
                <a16:creationId xmlns:a16="http://schemas.microsoft.com/office/drawing/2014/main" id="{E94E8F24-360C-4338-B0AA-6DC04E995716}"/>
              </a:ext>
            </a:extLst>
          </p:cNvPr>
          <p:cNvSpPr/>
          <p:nvPr/>
        </p:nvSpPr>
        <p:spPr>
          <a:xfrm>
            <a:off x="4920449" y="1310494"/>
            <a:ext cx="318803" cy="2099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6" name="Left-Right Arrow 9">
            <a:extLst>
              <a:ext uri="{FF2B5EF4-FFF2-40B4-BE49-F238E27FC236}">
                <a16:creationId xmlns:a16="http://schemas.microsoft.com/office/drawing/2014/main" id="{68FD3685-7D7D-4DD6-B469-0694F8C71D52}"/>
              </a:ext>
            </a:extLst>
          </p:cNvPr>
          <p:cNvSpPr/>
          <p:nvPr/>
        </p:nvSpPr>
        <p:spPr>
          <a:xfrm>
            <a:off x="2942537" y="1307702"/>
            <a:ext cx="318803" cy="2099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81D6152-CC1B-D530-57A1-75C18D61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75675"/>
              </p:ext>
            </p:extLst>
          </p:nvPr>
        </p:nvGraphicFramePr>
        <p:xfrm>
          <a:off x="254766" y="2355726"/>
          <a:ext cx="846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5426">
                  <a:extLst>
                    <a:ext uri="{9D8B030D-6E8A-4147-A177-3AD203B41FA5}">
                      <a16:colId xmlns:a16="http://schemas.microsoft.com/office/drawing/2014/main" val="2338132833"/>
                    </a:ext>
                  </a:extLst>
                </a:gridCol>
                <a:gridCol w="2414574">
                  <a:extLst>
                    <a:ext uri="{9D8B030D-6E8A-4147-A177-3AD203B41FA5}">
                      <a16:colId xmlns:a16="http://schemas.microsoft.com/office/drawing/2014/main" val="410779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4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EC2 is a set of VM types in AWS;  </a:t>
                      </a:r>
                      <a:r>
                        <a:rPr lang="is-IS" i="1" dirty="0"/>
                        <a:t>ec2</a:t>
                      </a:r>
                      <a:r>
                        <a:rPr lang="is-IS" i="1" baseline="-25000" dirty="0"/>
                        <a:t>t</a:t>
                      </a:r>
                      <a:r>
                        <a:rPr lang="is-IS" i="1" dirty="0"/>
                        <a:t> </a:t>
                      </a:r>
                      <a:r>
                        <a:rPr lang="is-IS" dirty="0"/>
                        <a:t>∈ </a:t>
                      </a:r>
                      <a:r>
                        <a:rPr lang="is-IS" i="1" dirty="0"/>
                        <a:t>EC2</a:t>
                      </a:r>
                      <a:r>
                        <a:rPr lang="is-IS" i="1" baseline="-25000" dirty="0"/>
                        <a:t>t</a:t>
                      </a:r>
                      <a:r>
                        <a:rPr lang="is-IS" i="1" dirty="0"/>
                        <a:t> </a:t>
                      </a:r>
                      <a:r>
                        <a:rPr lang="is-IS" dirty="0"/>
                        <a:t>is the chosen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EC2</a:t>
                      </a:r>
                      <a:r>
                        <a:rPr lang="en-US" i="1" baseline="-25000" dirty="0"/>
                        <a:t>t</a:t>
                      </a:r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09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Capacity (Throughput) of 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/>
                        <a:t>TP</a:t>
                      </a:r>
                      <a:r>
                        <a:rPr lang="is-IS" i="1" baseline="-25000" dirty="0"/>
                        <a:t>bc</a:t>
                      </a:r>
                      <a:r>
                        <a:rPr lang="is-IS" i="1" dirty="0"/>
                        <a:t> </a:t>
                      </a:r>
                      <a:r>
                        <a:rPr lang="is-IS" dirty="0"/>
                        <a:t>: </a:t>
                      </a:r>
                      <a:r>
                        <a:rPr lang="is-IS" i="1" dirty="0"/>
                        <a:t>EC2</a:t>
                      </a:r>
                      <a:r>
                        <a:rPr lang="is-IS" i="1" baseline="-25000" dirty="0"/>
                        <a:t>t</a:t>
                      </a:r>
                      <a:r>
                        <a:rPr lang="is-IS" i="1" dirty="0"/>
                        <a:t> </a:t>
                      </a:r>
                      <a:r>
                        <a:rPr lang="is-IS" dirty="0"/>
                        <a:t>→ 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</a:t>
                      </a:r>
                      <a:r>
                        <a:rPr lang="is-IS" dirty="0"/>
                        <a:t>etermine VM type based on workload </a:t>
                      </a:r>
                      <a:r>
                        <a:rPr lang="is-IS" i="1" dirty="0"/>
                        <a:t>WL</a:t>
                      </a:r>
                      <a:r>
                        <a:rPr lang="is-IS" i="1" baseline="-25000" dirty="0"/>
                        <a:t>bc</a:t>
                      </a:r>
                      <a:endParaRPr lang="is-I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i="1" dirty="0"/>
                        <a:t>f</a:t>
                      </a:r>
                      <a:r>
                        <a:rPr lang="is-IS" sz="1600" i="1" baseline="-25000" dirty="0"/>
                        <a:t>bc</a:t>
                      </a:r>
                      <a:r>
                        <a:rPr lang="is-IS" sz="1600" i="1" dirty="0"/>
                        <a:t> </a:t>
                      </a:r>
                      <a:r>
                        <a:rPr lang="is-IS" sz="1600" dirty="0"/>
                        <a:t>: (TP</a:t>
                      </a:r>
                      <a:r>
                        <a:rPr lang="is-IS" sz="1600" i="1" baseline="-25000" dirty="0"/>
                        <a:t>bc </a:t>
                      </a:r>
                      <a:r>
                        <a:rPr lang="is-IS" sz="1600" dirty="0"/>
                        <a:t>, </a:t>
                      </a:r>
                      <a:r>
                        <a:rPr lang="is-IS" sz="1600" i="1" dirty="0"/>
                        <a:t>WL</a:t>
                      </a:r>
                      <a:r>
                        <a:rPr lang="is-IS" sz="1600" i="1" baseline="-25000" dirty="0"/>
                        <a:t>bc</a:t>
                      </a:r>
                      <a:r>
                        <a:rPr lang="is-IS" sz="1600" dirty="0"/>
                        <a:t>) → </a:t>
                      </a:r>
                      <a:r>
                        <a:rPr lang="is-IS" sz="1600" i="1" dirty="0"/>
                        <a:t>EC</a:t>
                      </a:r>
                      <a:r>
                        <a:rPr lang="is-IS" sz="1600" dirty="0"/>
                        <a:t>2</a:t>
                      </a:r>
                      <a:r>
                        <a:rPr lang="is-IS" sz="1600" i="1" baseline="-25000" dirty="0"/>
                        <a:t>t</a:t>
                      </a:r>
                      <a:r>
                        <a:rPr lang="is-IS" sz="1600" i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is-IS" dirty="0"/>
                        <a:t>ost of running a VM of this type per billing time unit (BTU)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EC2</a:t>
                      </a:r>
                      <a:r>
                        <a:rPr lang="en-US" i="1" baseline="-25000" dirty="0"/>
                        <a:t>price</a:t>
                      </a:r>
                      <a:r>
                        <a:rPr lang="en-US" i="1" dirty="0"/>
                        <a:t> </a:t>
                      </a:r>
                      <a:r>
                        <a:rPr lang="en-US" dirty="0"/>
                        <a:t>: </a:t>
                      </a:r>
                      <a:r>
                        <a:rPr lang="en-US" i="1" dirty="0"/>
                        <a:t>EC2</a:t>
                      </a:r>
                      <a:r>
                        <a:rPr lang="en-US" i="1" baseline="-25000" dirty="0"/>
                        <a:t>t</a:t>
                      </a:r>
                      <a:r>
                        <a:rPr lang="en-US" i="1" dirty="0"/>
                        <a:t> </a:t>
                      </a:r>
                      <a:r>
                        <a:rPr lang="en-US" dirty="0"/>
                        <a:t>→ 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1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in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</a:t>
                      </a:r>
                      <a:r>
                        <a:rPr lang="en-US" sz="1600" i="1" baseline="-25000" dirty="0" err="1"/>
                        <a:t>comp</a:t>
                      </a:r>
                      <a:r>
                        <a:rPr lang="en-US" sz="1600" i="0" dirty="0"/>
                        <a:t> = </a:t>
                      </a:r>
                      <a:r>
                        <a:rPr lang="en-US" sz="1600" i="1" dirty="0"/>
                        <a:t>EC2</a:t>
                      </a:r>
                      <a:r>
                        <a:rPr lang="en-US" sz="1600" i="1" baseline="-25000" dirty="0"/>
                        <a:t>price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ec2</a:t>
                      </a:r>
                      <a:r>
                        <a:rPr lang="en-US" sz="1600" i="1" baseline="-25000" dirty="0"/>
                        <a:t>t</a:t>
                      </a:r>
                      <a:r>
                        <a:rPr lang="en-US" sz="1600" dirty="0"/>
                        <a:t>) × </a:t>
                      </a:r>
                      <a:r>
                        <a:rPr lang="en-US" sz="1600" i="1" dirty="0"/>
                        <a:t>time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0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0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2" y="987573"/>
            <a:ext cx="4199793" cy="3574285"/>
          </a:xfrm>
        </p:spPr>
        <p:txBody>
          <a:bodyPr>
            <a:normAutofit/>
          </a:bodyPr>
          <a:lstStyle/>
          <a:p>
            <a:r>
              <a:rPr lang="en-US" dirty="0">
                <a:cs typeface="Consolas"/>
              </a:rPr>
              <a:t>Representative for cloud-based business process execution</a:t>
            </a:r>
          </a:p>
          <a:p>
            <a:r>
              <a:rPr lang="en-US" dirty="0">
                <a:cs typeface="Consolas"/>
              </a:rPr>
              <a:t>Clear mapping to process model</a:t>
            </a:r>
          </a:p>
          <a:p>
            <a:r>
              <a:rPr lang="en-US" dirty="0">
                <a:cs typeface="Consolas"/>
              </a:rPr>
              <a:t>Tiered pricing model</a:t>
            </a:r>
          </a:p>
          <a:p>
            <a:pPr lvl="1"/>
            <a:r>
              <a:rPr lang="en-US" dirty="0">
                <a:cs typeface="Consolas"/>
              </a:rPr>
              <a:t>More usage results in cheaper cost per unit</a:t>
            </a:r>
          </a:p>
          <a:p>
            <a:pPr lvl="1"/>
            <a:endParaRPr lang="en-US" dirty="0">
              <a:cs typeface="Consolas"/>
            </a:endParaRPr>
          </a:p>
          <a:p>
            <a:pPr marL="281864" indent="-308610"/>
            <a:endParaRPr lang="en-US" sz="1980" i="1" baseline="-25000" dirty="0"/>
          </a:p>
          <a:p>
            <a:pPr marL="0" lvl="1" indent="0">
              <a:buNone/>
            </a:pPr>
            <a:endParaRPr lang="en-US" i="1" baseline="-25000" dirty="0"/>
          </a:p>
          <a:p>
            <a:pPr lvl="1"/>
            <a:endParaRPr lang="en-US" dirty="0"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Amazon SWF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18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3" name="Picture 2" descr="SW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18588" r="61262" b="19600"/>
          <a:stretch/>
        </p:blipFill>
        <p:spPr>
          <a:xfrm>
            <a:off x="2951820" y="215914"/>
            <a:ext cx="481121" cy="536511"/>
          </a:xfrm>
          <a:prstGeom prst="rect">
            <a:avLst/>
          </a:prstGeom>
        </p:spPr>
      </p:pic>
      <p:pic>
        <p:nvPicPr>
          <p:cNvPr id="4" name="Picture 3" descr="Screen Shot 2019-01-25 at 13.38.3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44"/>
          <a:stretch/>
        </p:blipFill>
        <p:spPr>
          <a:xfrm>
            <a:off x="4451315" y="114982"/>
            <a:ext cx="4397886" cy="2240744"/>
          </a:xfrm>
          <a:prstGeom prst="rect">
            <a:avLst/>
          </a:prstGeom>
        </p:spPr>
      </p:pic>
      <p:pic>
        <p:nvPicPr>
          <p:cNvPr id="8" name="Picture 7" descr="Screen Shot 2019-02-12 at 13.57.5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/>
        </p:blipFill>
        <p:spPr>
          <a:xfrm>
            <a:off x="4427984" y="2211710"/>
            <a:ext cx="4494303" cy="25773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C01EE2-32B4-9E46-ACAC-3E60C7EEACCD}"/>
              </a:ext>
            </a:extLst>
          </p:cNvPr>
          <p:cNvCxnSpPr>
            <a:cxnSpLocks/>
          </p:cNvCxnSpPr>
          <p:nvPr/>
        </p:nvCxnSpPr>
        <p:spPr>
          <a:xfrm>
            <a:off x="3432941" y="2931790"/>
            <a:ext cx="1057971" cy="173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7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Mapping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19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22625"/>
              </p:ext>
            </p:extLst>
          </p:nvPr>
        </p:nvGraphicFramePr>
        <p:xfrm>
          <a:off x="1587672" y="1131590"/>
          <a:ext cx="5968656" cy="323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US" sz="1800" dirty="0"/>
                        <a:t>Business</a:t>
                      </a:r>
                      <a:r>
                        <a:rPr lang="en-US" sz="1800" baseline="0" dirty="0"/>
                        <a:t> Process</a:t>
                      </a:r>
                      <a:endParaRPr lang="en-US" sz="18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Blockchain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Amazon</a:t>
                      </a:r>
                      <a:r>
                        <a:rPr lang="en-US" sz="1800" baseline="0" dirty="0"/>
                        <a:t> SWF</a:t>
                      </a:r>
                      <a:endParaRPr lang="en-US" sz="18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n-US" sz="1800" dirty="0"/>
                        <a:t>Process</a:t>
                      </a:r>
                      <a:r>
                        <a:rPr lang="en-US" sz="1800" baseline="0" dirty="0"/>
                        <a:t> instance</a:t>
                      </a:r>
                      <a:endParaRPr lang="en-US" sz="18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Instance of smart contract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Workflow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n-US" sz="1800" dirty="0"/>
                        <a:t>Conformance checking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Contract execution (Partial)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Decision task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n-US" sz="1800" dirty="0"/>
                        <a:t>Activity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Contract execution</a:t>
                      </a:r>
                      <a:r>
                        <a:rPr lang="en-US" sz="1800" baseline="0" dirty="0"/>
                        <a:t> (Partial)</a:t>
                      </a:r>
                      <a:endParaRPr lang="en-US" sz="18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Activity task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800" dirty="0"/>
                        <a:t>Incoming message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Transaction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Signal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n-US" sz="1800" dirty="0"/>
                        <a:t>Outgoing message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Entry in contract event log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Notification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95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building, toy, table, small&#10;&#10;Description automatically generated">
            <a:extLst>
              <a:ext uri="{FF2B5EF4-FFF2-40B4-BE49-F238E27FC236}">
                <a16:creationId xmlns:a16="http://schemas.microsoft.com/office/drawing/2014/main" id="{5AEC9B88-560A-42F8-A1FA-AEFEB8971C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3" b="16713"/>
          <a:stretch>
            <a:fillRect/>
          </a:stretch>
        </p:blipFill>
        <p:spPr>
          <a:xfrm rot="16200000">
            <a:off x="5543086" y="1544478"/>
            <a:ext cx="5143500" cy="205454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9DE98-6E43-4B51-A532-26824070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On-chain data cost</a:t>
            </a:r>
          </a:p>
          <a:p>
            <a:r>
              <a:rPr lang="en-US" dirty="0"/>
              <a:t>Smart contract cost</a:t>
            </a:r>
          </a:p>
          <a:p>
            <a:r>
              <a:rPr lang="en-US" dirty="0"/>
              <a:t>Cost models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21345-AA76-40AA-A4C6-B02555BB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857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SWF – Base Cost &amp; Scheduling Task Cost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20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A84DDD-14BF-EC82-9676-A08CEC8B3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20675"/>
              </p:ext>
            </p:extLst>
          </p:nvPr>
        </p:nvGraphicFramePr>
        <p:xfrm>
          <a:off x="580251" y="987574"/>
          <a:ext cx="7983497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6486">
                  <a:extLst>
                    <a:ext uri="{9D8B030D-6E8A-4147-A177-3AD203B41FA5}">
                      <a16:colId xmlns:a16="http://schemas.microsoft.com/office/drawing/2014/main" val="112104885"/>
                    </a:ext>
                  </a:extLst>
                </a:gridCol>
                <a:gridCol w="3517011">
                  <a:extLst>
                    <a:ext uri="{9D8B030D-6E8A-4147-A177-3AD203B41FA5}">
                      <a16:colId xmlns:a16="http://schemas.microsoft.com/office/drawing/2014/main" val="3239120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3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 of workflow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</a:t>
                      </a:r>
                      <a:r>
                        <a:rPr lang="en-US" sz="1800" i="1" dirty="0" err="1"/>
                        <a:t>wf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SWF cost of starting a workflow execution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SWF</a:t>
                      </a:r>
                      <a:r>
                        <a:rPr lang="en-US" sz="700" i="1" dirty="0" err="1"/>
                        <a:t>wf</a:t>
                      </a:r>
                      <a:r>
                        <a:rPr lang="en-US" sz="700" i="1" dirty="0"/>
                        <a:t>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9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 cost of workflow instances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 err="1"/>
                        <a:t>C</a:t>
                      </a:r>
                      <a:r>
                        <a:rPr lang="en-US" sz="1710" i="1" baseline="-25000" dirty="0" err="1"/>
                        <a:t>wf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= </a:t>
                      </a:r>
                      <a:r>
                        <a:rPr lang="en-US" sz="1800" dirty="0"/>
                        <a:t>#</a:t>
                      </a:r>
                      <a:r>
                        <a:rPr lang="en-US" sz="1800" i="1" dirty="0" err="1"/>
                        <a:t>wf</a:t>
                      </a:r>
                      <a:r>
                        <a:rPr lang="en-US" sz="1800" i="1" dirty="0"/>
                        <a:t> </a:t>
                      </a:r>
                      <a:r>
                        <a:rPr lang="en-US" sz="1800" dirty="0"/>
                        <a:t>× </a:t>
                      </a:r>
                      <a:r>
                        <a:rPr lang="en-US" sz="1800" dirty="0" err="1"/>
                        <a:t>SWF</a:t>
                      </a:r>
                      <a:r>
                        <a:rPr lang="en-US" sz="720" i="1" dirty="0" err="1"/>
                        <a:t>wf</a:t>
                      </a:r>
                      <a:r>
                        <a:rPr lang="en-US" sz="720" i="1" dirty="0"/>
                        <a:t> 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 of activity tasks = No of as activities in a process instance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#</a:t>
                      </a:r>
                      <a:r>
                        <a:rPr lang="en-US" sz="1800" i="1" dirty="0" err="1"/>
                        <a:t>actTask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15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 of decision tasks = No of activities in a process instance + 1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/>
                        <a:t>#</a:t>
                      </a:r>
                      <a:r>
                        <a:rPr lang="en-US" sz="1710" i="1" dirty="0" err="1"/>
                        <a:t>decTask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99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Price per task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 err="1"/>
                        <a:t>SWF</a:t>
                      </a:r>
                      <a:r>
                        <a:rPr lang="en-US" sz="1710" i="1" baseline="-25000" dirty="0" err="1"/>
                        <a:t>task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0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Cost of </a:t>
                      </a:r>
                      <a:r>
                        <a:rPr lang="en-US" dirty="0"/>
                        <a:t>scheduling tasks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 err="1"/>
                        <a:t>C</a:t>
                      </a:r>
                      <a:r>
                        <a:rPr lang="en-US" sz="1710" i="1" baseline="-25000" dirty="0" err="1"/>
                        <a:t>task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= (#</a:t>
                      </a:r>
                      <a:r>
                        <a:rPr lang="en-US" sz="1710" i="1" dirty="0" err="1"/>
                        <a:t>actTask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+ #</a:t>
                      </a:r>
                      <a:r>
                        <a:rPr lang="en-US" sz="1710" i="1" dirty="0" err="1"/>
                        <a:t>decTask</a:t>
                      </a:r>
                      <a:r>
                        <a:rPr lang="en-US" sz="1710" dirty="0"/>
                        <a:t>) × </a:t>
                      </a:r>
                      <a:r>
                        <a:rPr lang="en-US" sz="1710" dirty="0" err="1"/>
                        <a:t>SWF</a:t>
                      </a:r>
                      <a:r>
                        <a:rPr lang="en-US" sz="1710" i="1" baseline="-25000" dirty="0" err="1"/>
                        <a:t>task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7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89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SWF – Signals, Data Retention, &amp; Transfer Costs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21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A84DDD-14BF-EC82-9676-A08CEC8B3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64077"/>
              </p:ext>
            </p:extLst>
          </p:nvPr>
        </p:nvGraphicFramePr>
        <p:xfrm>
          <a:off x="467544" y="771550"/>
          <a:ext cx="82809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>
                  <a:extLst>
                    <a:ext uri="{9D8B030D-6E8A-4147-A177-3AD203B41FA5}">
                      <a16:colId xmlns:a16="http://schemas.microsoft.com/office/drawing/2014/main" val="112104885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3239120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3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No of signals </a:t>
                      </a:r>
                      <a:r>
                        <a:rPr lang="en-US" sz="1400" dirty="0"/>
                        <a:t>(found from no of activities in a process instance)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</a:t>
                      </a:r>
                      <a:r>
                        <a:rPr lang="en-US" sz="1800" i="1" dirty="0"/>
                        <a:t>signals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Price per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SWF</a:t>
                      </a:r>
                      <a:r>
                        <a:rPr lang="en-US" sz="1800" i="1" baseline="-25000" dirty="0" err="1"/>
                        <a:t>signal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9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Signals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 err="1"/>
                        <a:t>C</a:t>
                      </a:r>
                      <a:r>
                        <a:rPr lang="en-US" sz="1710" i="1" baseline="-25000" dirty="0" err="1"/>
                        <a:t>sig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= #</a:t>
                      </a:r>
                      <a:r>
                        <a:rPr lang="en-US" sz="1710" i="1" dirty="0"/>
                        <a:t>signals </a:t>
                      </a:r>
                      <a:r>
                        <a:rPr lang="en-US" sz="1710" dirty="0"/>
                        <a:t>× </a:t>
                      </a:r>
                      <a:r>
                        <a:rPr lang="en-US" sz="1710" dirty="0" err="1"/>
                        <a:t>SWF</a:t>
                      </a:r>
                      <a:r>
                        <a:rPr lang="en-US" sz="1710" i="1" baseline="-25000" dirty="0" err="1"/>
                        <a:t>signal</a:t>
                      </a:r>
                      <a:r>
                        <a:rPr lang="en-US" sz="1710" i="1" dirty="0"/>
                        <a:t> </a:t>
                      </a:r>
                      <a:endParaRPr lang="en-US" sz="171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Workflow execution time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i="1" dirty="0" err="1"/>
                        <a:t>execT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15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Duration for generated data being retained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/>
                        <a:t>retT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99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SWF cost rate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 err="1"/>
                        <a:t>SWF</a:t>
                      </a:r>
                      <a:r>
                        <a:rPr lang="en-US" sz="1710" i="1" baseline="-25000" dirty="0" err="1"/>
                        <a:t>ret</a:t>
                      </a:r>
                      <a:endParaRPr lang="en-US" sz="1710" i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0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Data retention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/>
                        <a:t>C</a:t>
                      </a:r>
                      <a:r>
                        <a:rPr lang="en-US" sz="1710" i="1" baseline="-25000" dirty="0"/>
                        <a:t>ret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= ( </a:t>
                      </a:r>
                      <a:r>
                        <a:rPr lang="en-US" sz="1710" i="1" dirty="0" err="1"/>
                        <a:t>execT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+ </a:t>
                      </a:r>
                      <a:r>
                        <a:rPr lang="en-US" sz="1710" i="1" dirty="0" err="1"/>
                        <a:t>retT</a:t>
                      </a:r>
                      <a:r>
                        <a:rPr lang="en-US" sz="1710" i="1" dirty="0"/>
                        <a:t> </a:t>
                      </a:r>
                      <a:r>
                        <a:rPr lang="en-US" sz="1710" dirty="0"/>
                        <a:t>) × </a:t>
                      </a:r>
                      <a:r>
                        <a:rPr lang="en-US" sz="1710" dirty="0" err="1"/>
                        <a:t>SWF</a:t>
                      </a:r>
                      <a:r>
                        <a:rPr lang="en-US" sz="1710" i="1" baseline="-25000" dirty="0" err="1"/>
                        <a:t>ret</a:t>
                      </a:r>
                      <a:r>
                        <a:rPr lang="en-US" sz="1710" i="1" dirty="0"/>
                        <a:t> </a:t>
                      </a:r>
                      <a:endParaRPr lang="en-US" sz="171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7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Inwards &amp; outwards data size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Payload</a:t>
                      </a:r>
                      <a:endParaRPr lang="en-US" sz="171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4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Price per data unit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10" dirty="0" err="1"/>
                        <a:t>SWF</a:t>
                      </a:r>
                      <a:r>
                        <a:rPr lang="en-US" sz="1710" i="1" baseline="-25000" dirty="0" err="1"/>
                        <a:t>data</a:t>
                      </a:r>
                      <a:endParaRPr lang="en-US" sz="171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6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Data transfer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</a:t>
                      </a:r>
                      <a:r>
                        <a:rPr lang="en-US" sz="1600" i="1" baseline="-25000" dirty="0" err="1"/>
                        <a:t>dat</a:t>
                      </a:r>
                      <a:r>
                        <a:rPr lang="en-US" sz="1600" i="1" baseline="-25000" dirty="0"/>
                        <a:t> </a:t>
                      </a:r>
                      <a:r>
                        <a:rPr lang="en-US" sz="1600" dirty="0"/>
                        <a:t>= </a:t>
                      </a:r>
                      <a:r>
                        <a:rPr lang="en-US" sz="1600" i="1" dirty="0"/>
                        <a:t>payload </a:t>
                      </a:r>
                      <a:r>
                        <a:rPr lang="en-US" sz="1600" dirty="0"/>
                        <a:t>× </a:t>
                      </a:r>
                      <a:r>
                        <a:rPr lang="en-US" sz="1600" dirty="0" err="1"/>
                        <a:t>SWF</a:t>
                      </a:r>
                      <a:r>
                        <a:rPr lang="en-US" sz="1600" i="1" baseline="-25000" dirty="0" err="1"/>
                        <a:t>data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78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45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1522" y="3867894"/>
            <a:ext cx="8640958" cy="936104"/>
          </a:xfrm>
        </p:spPr>
        <p:txBody>
          <a:bodyPr>
            <a:normAutofit fontScale="92500" lnSpcReduction="10000"/>
          </a:bodyPr>
          <a:lstStyle/>
          <a:p>
            <a:r>
              <a:rPr lang="en-US" sz="1260" dirty="0"/>
              <a:t>Task execution requires actor running an </a:t>
            </a:r>
            <a:r>
              <a:rPr lang="en-US" sz="1260" i="1" dirty="0"/>
              <a:t>Amazon SWF worker </a:t>
            </a:r>
            <a:r>
              <a:rPr lang="en-US" sz="1260" dirty="0"/>
              <a:t>module</a:t>
            </a:r>
          </a:p>
          <a:p>
            <a:pPr lvl="1"/>
            <a:r>
              <a:rPr lang="en-US" sz="1260" dirty="0"/>
              <a:t>On AWS EC2 or internal infrastructure</a:t>
            </a:r>
          </a:p>
          <a:p>
            <a:pPr lvl="1"/>
            <a:r>
              <a:rPr lang="en-US" sz="1260" dirty="0"/>
              <a:t>Execute both decision &amp; activity tasks</a:t>
            </a:r>
          </a:p>
          <a:p>
            <a:r>
              <a:rPr lang="en-US" sz="1800" dirty="0" err="1"/>
              <a:t>C</a:t>
            </a:r>
            <a:r>
              <a:rPr lang="en-US" sz="1800" i="1" baseline="-25000" dirty="0" err="1"/>
              <a:t>comp</a:t>
            </a:r>
            <a:r>
              <a:rPr lang="en-US" sz="1800" i="1" dirty="0"/>
              <a:t> </a:t>
            </a:r>
            <a:r>
              <a:rPr lang="en-US" sz="1800" dirty="0"/>
              <a:t>= </a:t>
            </a:r>
            <a:r>
              <a:rPr lang="en-US" sz="1800" i="1" dirty="0"/>
              <a:t>EC2</a:t>
            </a:r>
            <a:r>
              <a:rPr lang="en-US" sz="1800" i="1" baseline="-25000" dirty="0"/>
              <a:t>price</a:t>
            </a:r>
            <a:r>
              <a:rPr lang="en-US" sz="1800" dirty="0"/>
              <a:t>(</a:t>
            </a:r>
            <a:r>
              <a:rPr lang="en-US" sz="1800" i="1" dirty="0"/>
              <a:t>ec2</a:t>
            </a:r>
            <a:r>
              <a:rPr lang="en-US" sz="1800" i="1" baseline="-25000" dirty="0"/>
              <a:t>t</a:t>
            </a:r>
            <a:r>
              <a:rPr lang="en-US" sz="1800" dirty="0"/>
              <a:t>) × </a:t>
            </a:r>
            <a:r>
              <a:rPr lang="en-US" sz="1800" i="1" dirty="0"/>
              <a:t>time </a:t>
            </a:r>
            <a:endParaRPr lang="en-US" sz="1660" dirty="0"/>
          </a:p>
          <a:p>
            <a:pPr lvl="1"/>
            <a:endParaRPr lang="en-US" sz="126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of Interaction Component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22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9" name="Picture 8" descr="swf-workflow-updat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7" y="1021232"/>
            <a:ext cx="7085299" cy="29906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CCC85B-041B-5146-A320-FE0AECD6D83C}"/>
              </a:ext>
            </a:extLst>
          </p:cNvPr>
          <p:cNvSpPr/>
          <p:nvPr/>
        </p:nvSpPr>
        <p:spPr>
          <a:xfrm>
            <a:off x="3081434" y="1160394"/>
            <a:ext cx="842494" cy="41195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20"/>
          </a:p>
        </p:txBody>
      </p:sp>
    </p:spTree>
    <p:extLst>
      <p:ext uri="{BB962C8B-B14F-4D97-AF65-F5344CB8AC3E}">
        <p14:creationId xmlns:p14="http://schemas.microsoft.com/office/powerpoint/2010/main" val="180899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2" y="3147814"/>
            <a:ext cx="8640958" cy="16561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Incident Management Process</a:t>
            </a:r>
          </a:p>
          <a:p>
            <a:pPr lvl="1"/>
            <a:r>
              <a:rPr lang="en-US" dirty="0"/>
              <a:t>9 tasks</a:t>
            </a:r>
          </a:p>
          <a:p>
            <a:pPr lvl="1"/>
            <a:r>
              <a:rPr lang="en-US" dirty="0"/>
              <a:t>6 gateways</a:t>
            </a:r>
          </a:p>
          <a:p>
            <a:pPr lvl="1"/>
            <a:r>
              <a:rPr lang="en-US" dirty="0"/>
              <a:t>4 conforming traces</a:t>
            </a:r>
          </a:p>
          <a:p>
            <a:r>
              <a:rPr lang="en-US" dirty="0"/>
              <a:t>Cross-organizational</a:t>
            </a:r>
          </a:p>
          <a:p>
            <a:pPr lvl="1"/>
            <a:r>
              <a:rPr lang="en-US" dirty="0"/>
              <a:t>First-level support outsourced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Evaluating Cost Model - Incident Management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23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 descr="bpmn-incidentManage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12945"/>
            <a:ext cx="8012430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732DAC-F2FB-BB12-B22F-AC31EF72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</p:spPr>
        <p:txBody>
          <a:bodyPr/>
          <a:lstStyle/>
          <a:p>
            <a:r>
              <a:rPr lang="en-US" dirty="0"/>
              <a:t>Incident Management Cost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1904B-566E-BBCE-9D7A-E722A3B99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Blockchain</a:t>
            </a:r>
          </a:p>
          <a:p>
            <a:pPr lvl="1"/>
            <a:r>
              <a:rPr lang="en-US" dirty="0"/>
              <a:t>32 process instances with 256 transactions</a:t>
            </a:r>
          </a:p>
          <a:p>
            <a:pPr lvl="1"/>
            <a:r>
              <a:rPr lang="en-US" dirty="0"/>
              <a:t>Deployment of factory contract costs 0.032 Ether</a:t>
            </a:r>
            <a:r>
              <a:rPr lang="zh-CN" altLang="en-US" dirty="0"/>
              <a:t>（</a:t>
            </a:r>
            <a:r>
              <a:rPr lang="en-US" altLang="zh-CN" dirty="0"/>
              <a:t>one-time cost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dirty="0"/>
              <a:t>Each run with data transformation costs 0.0347 Ether</a:t>
            </a:r>
          </a:p>
          <a:p>
            <a:pPr lvl="1"/>
            <a:r>
              <a:rPr lang="en-US" dirty="0"/>
              <a:t>Total cost is approx. USD 1.34 </a:t>
            </a:r>
          </a:p>
          <a:p>
            <a:pPr lvl="1"/>
            <a:r>
              <a:rPr lang="en-US" dirty="0"/>
              <a:t>Exchange rate is USD 420 / ETH</a:t>
            </a:r>
          </a:p>
          <a:p>
            <a:pPr lvl="1"/>
            <a:r>
              <a:rPr lang="en-US" dirty="0"/>
              <a:t>Gas price of 2 </a:t>
            </a:r>
            <a:r>
              <a:rPr lang="en-US" dirty="0" err="1"/>
              <a:t>Gwei</a:t>
            </a:r>
            <a:endParaRPr lang="en-US" dirty="0"/>
          </a:p>
          <a:p>
            <a:pPr lvl="1"/>
            <a:endParaRPr lang="en-US" dirty="0"/>
          </a:p>
          <a:p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564041-405F-171A-108E-86EE4DE81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Amazon SWF</a:t>
            </a:r>
          </a:p>
          <a:p>
            <a:r>
              <a:rPr lang="en-US" sz="1710" dirty="0"/>
              <a:t>EC2 </a:t>
            </a:r>
            <a:r>
              <a:rPr lang="en-US" sz="1710" i="1" dirty="0"/>
              <a:t>t2.micro </a:t>
            </a:r>
            <a:r>
              <a:rPr lang="en-US" sz="1710" dirty="0"/>
              <a:t>VM for trigger &amp; SWF task worker</a:t>
            </a:r>
          </a:p>
          <a:p>
            <a:r>
              <a:rPr lang="en-US" sz="1710" dirty="0"/>
              <a:t>Process instances executed in sequence</a:t>
            </a:r>
          </a:p>
          <a:p>
            <a:r>
              <a:rPr lang="en-US" sz="1710" dirty="0"/>
              <a:t>USD 0.92 for 1,000 process instances</a:t>
            </a:r>
          </a:p>
          <a:p>
            <a:pPr lvl="1"/>
            <a:r>
              <a:rPr lang="en-US" sz="1440" dirty="0"/>
              <a:t>USD 0.002745 per instance </a:t>
            </a:r>
          </a:p>
          <a:p>
            <a:pPr lvl="2"/>
            <a:r>
              <a:rPr lang="en-US" sz="1260" dirty="0"/>
              <a:t>Data retention is 365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FE5EE-98D3-57BF-19D9-3601CBE3AD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12" name="Picture 11" descr="Screen Shot 2019-02-04 at 11.42.12.png">
            <a:extLst>
              <a:ext uri="{FF2B5EF4-FFF2-40B4-BE49-F238E27FC236}">
                <a16:creationId xmlns:a16="http://schemas.microsoft.com/office/drawing/2014/main" id="{5684DE94-BBE6-B0E5-BC35-F2EE06676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7"/>
          <a:stretch/>
        </p:blipFill>
        <p:spPr>
          <a:xfrm>
            <a:off x="4657700" y="3141518"/>
            <a:ext cx="3298676" cy="17698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7BD41-0CD5-A5F6-2124-6ED58E660528}"/>
              </a:ext>
            </a:extLst>
          </p:cNvPr>
          <p:cNvSpPr txBox="1"/>
          <p:nvPr/>
        </p:nvSpPr>
        <p:spPr>
          <a:xfrm>
            <a:off x="630833" y="4371072"/>
            <a:ext cx="3941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Process instance on blockchain is 3x higher than on Amazon SWF</a:t>
            </a:r>
          </a:p>
        </p:txBody>
      </p:sp>
    </p:spTree>
    <p:extLst>
      <p:ext uri="{BB962C8B-B14F-4D97-AF65-F5344CB8AC3E}">
        <p14:creationId xmlns:p14="http://schemas.microsoft.com/office/powerpoint/2010/main" val="17088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Sensitive to volatility of exchange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Comparison </a:t>
            </a:r>
          </a:p>
          <a:p>
            <a:pPr lvl="1"/>
            <a:r>
              <a:rPr lang="en-US" dirty="0"/>
              <a:t>Exchange rate</a:t>
            </a:r>
          </a:p>
          <a:p>
            <a:pPr lvl="1"/>
            <a:r>
              <a:rPr lang="en-US" dirty="0"/>
              <a:t>Retention rate </a:t>
            </a:r>
          </a:p>
          <a:p>
            <a:pPr lvl="2"/>
            <a:r>
              <a:rPr lang="en-US" dirty="0"/>
              <a:t>(how long data are stored)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Volatility of </a:t>
            </a:r>
            <a:r>
              <a:rPr lang="en-US" dirty="0" err="1"/>
              <a:t>Cryptocurrency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25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7" name="Picture 6" descr="Screen Shot 2019-02-04 at 13.33.2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37973"/>
          <a:stretch/>
        </p:blipFill>
        <p:spPr>
          <a:xfrm>
            <a:off x="877990" y="1347614"/>
            <a:ext cx="4819367" cy="1298510"/>
          </a:xfrm>
          <a:prstGeom prst="rect">
            <a:avLst/>
          </a:prstGeom>
        </p:spPr>
      </p:pic>
      <p:pic>
        <p:nvPicPr>
          <p:cNvPr id="9" name="Picture 8" descr="Screen Shot 2019-02-04 at 13.37.4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32407"/>
          <a:stretch/>
        </p:blipFill>
        <p:spPr>
          <a:xfrm>
            <a:off x="3535085" y="2864368"/>
            <a:ext cx="4800628" cy="1648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C0AE4-A884-9147-A87A-A3FCA27DAA22}"/>
              </a:ext>
            </a:extLst>
          </p:cNvPr>
          <p:cNvSpPr txBox="1"/>
          <p:nvPr/>
        </p:nvSpPr>
        <p:spPr>
          <a:xfrm>
            <a:off x="1331641" y="4305477"/>
            <a:ext cx="1646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99 years (long term)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43A7EB-8D84-284D-8E04-D99B316A561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978318" y="4345042"/>
            <a:ext cx="692806" cy="11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571A61-9E7C-E240-AA42-62986D8DDE25}"/>
              </a:ext>
            </a:extLst>
          </p:cNvPr>
          <p:cNvCxnSpPr/>
          <p:nvPr/>
        </p:nvCxnSpPr>
        <p:spPr>
          <a:xfrm flipV="1">
            <a:off x="7034674" y="2649788"/>
            <a:ext cx="712879" cy="138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E04142-567E-F34B-A6C8-80D5DC776C72}"/>
              </a:ext>
            </a:extLst>
          </p:cNvPr>
          <p:cNvSpPr txBox="1"/>
          <p:nvPr/>
        </p:nvSpPr>
        <p:spPr>
          <a:xfrm>
            <a:off x="6572249" y="2139702"/>
            <a:ext cx="210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(+n) signify 10x more expensive on blockchain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2655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On-Chain Data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4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Monetary cost is as important for blockchain technologies as they are for conventional technologies</a:t>
            </a:r>
          </a:p>
          <a:p>
            <a:r>
              <a:rPr lang="en-US" dirty="0"/>
              <a:t>Blockchains have different cost models</a:t>
            </a:r>
          </a:p>
          <a:p>
            <a:pPr lvl="1"/>
            <a:r>
              <a:rPr lang="en-US" dirty="0"/>
              <a:t>Cost for storing too much data on-chain can explode quickly</a:t>
            </a:r>
          </a:p>
          <a:p>
            <a:pPr lvl="1"/>
            <a:r>
              <a:rPr lang="en-US" dirty="0"/>
              <a:t>Needs tradeoffs against execution cost &amp; latency</a:t>
            </a:r>
          </a:p>
          <a:p>
            <a:r>
              <a:rPr lang="en-US" dirty="0"/>
              <a:t>Cost may be inversely proportional to throughput on blockchain</a:t>
            </a:r>
          </a:p>
          <a:p>
            <a:pPr lvl="1"/>
            <a:r>
              <a:rPr lang="de-DE" dirty="0"/>
              <a:t>E</a:t>
            </a:r>
            <a:r>
              <a:rPr lang="en-US" dirty="0"/>
              <a:t>.g., on Ethereum, higher gas consumption of a TX means lower TX throughput (if all else is static)</a:t>
            </a:r>
          </a:p>
          <a:p>
            <a:pPr lvl="1"/>
            <a:r>
              <a:rPr lang="en-US" dirty="0"/>
              <a:t>Thus, cost is also relevant for private blockchains too</a:t>
            </a:r>
          </a:p>
          <a:p>
            <a:endParaRPr lang="en-US" dirty="0"/>
          </a:p>
          <a:p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4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202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E2B8F-4CA9-0790-AC4B-8D269BF6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Storing Data On-Chain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10A78-A7DE-1DC4-89E0-B422F885B8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Bitcoin</a:t>
            </a:r>
          </a:p>
          <a:p>
            <a:pPr lvl="1"/>
            <a:r>
              <a:rPr lang="en-AU" b="0" i="0" dirty="0">
                <a:solidFill>
                  <a:srgbClr val="0A0A0A"/>
                </a:solidFill>
                <a:effectLst/>
                <a:latin typeface="Inter"/>
              </a:rPr>
              <a:t>17 Satoshi/byte</a:t>
            </a:r>
          </a:p>
          <a:p>
            <a:pPr lvl="1"/>
            <a:r>
              <a:rPr lang="en-AU" u="none" strike="noStrike" dirty="0">
                <a:effectLst/>
              </a:rPr>
              <a:t>At USD 29,888</a:t>
            </a:r>
          </a:p>
          <a:p>
            <a:pPr lvl="1"/>
            <a:r>
              <a:rPr lang="en-AU" u="none" strike="noStrike" dirty="0">
                <a:effectLst/>
              </a:rPr>
              <a:t>40 bytes data = USD </a:t>
            </a:r>
            <a:r>
              <a:rPr lang="en-AU" dirty="0"/>
              <a:t>1.062 = AUD 1.57</a:t>
            </a:r>
          </a:p>
          <a:p>
            <a:pPr lvl="2"/>
            <a:r>
              <a:rPr lang="en-AU" dirty="0"/>
              <a:t>(17 + 192) x 17/100,000,000 x 29,888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66F65-215F-9497-D79E-7B1A9397BC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Ethereum</a:t>
            </a:r>
          </a:p>
          <a:p>
            <a:pPr lvl="1"/>
            <a:r>
              <a:rPr lang="en-AU" dirty="0"/>
              <a:t>21 </a:t>
            </a:r>
            <a:r>
              <a:rPr lang="en-AU" dirty="0" err="1"/>
              <a:t>Gwei</a:t>
            </a:r>
            <a:r>
              <a:rPr lang="en-AU" dirty="0"/>
              <a:t>/gas</a:t>
            </a:r>
          </a:p>
          <a:p>
            <a:pPr lvl="1"/>
            <a:r>
              <a:rPr lang="en-AU" dirty="0"/>
              <a:t>At USD 1,897.15</a:t>
            </a:r>
          </a:p>
          <a:p>
            <a:pPr lvl="1"/>
            <a:r>
              <a:rPr lang="en-AU" u="none" strike="noStrike" dirty="0">
                <a:effectLst/>
              </a:rPr>
              <a:t>40 bytes data = USD </a:t>
            </a:r>
            <a:r>
              <a:rPr lang="en-AU" dirty="0"/>
              <a:t>1.83 = AUD 2.70</a:t>
            </a:r>
          </a:p>
          <a:p>
            <a:pPr lvl="2"/>
            <a:r>
              <a:rPr lang="en-AU" dirty="0"/>
              <a:t>(21,000 + 625x40) x 21/1,000,000,000 x 1,897.15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DD80-6CAE-AF78-8B4D-9A3CD76B1A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24305-555F-703E-6E22-21BC2BE33755}"/>
              </a:ext>
            </a:extLst>
          </p:cNvPr>
          <p:cNvSpPr txBox="1"/>
          <p:nvPr/>
        </p:nvSpPr>
        <p:spPr>
          <a:xfrm>
            <a:off x="251519" y="3783941"/>
            <a:ext cx="8461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It is debatable whether either should be used to record arbitrary data</a:t>
            </a:r>
          </a:p>
          <a:p>
            <a:pPr algn="ctr"/>
            <a:r>
              <a:rPr lang="en-AU" dirty="0">
                <a:solidFill>
                  <a:srgbClr val="0070C0"/>
                </a:solidFill>
              </a:rPr>
              <a:t>While other platforms may say $0.0001 to 0.001 TX fees, they don’t reflect SC costs</a:t>
            </a:r>
          </a:p>
        </p:txBody>
      </p:sp>
    </p:spTree>
    <p:extLst>
      <p:ext uri="{BB962C8B-B14F-4D97-AF65-F5344CB8AC3E}">
        <p14:creationId xmlns:p14="http://schemas.microsoft.com/office/powerpoint/2010/main" val="2499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Smart Contract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6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987573"/>
            <a:ext cx="8640958" cy="38164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Transaction cost relates to SC’s complexity</a:t>
            </a:r>
          </a:p>
          <a:p>
            <a:pPr lvl="1"/>
            <a:r>
              <a:rPr lang="en-US" altLang="zh-CN" dirty="0"/>
              <a:t>Base cost for any transaction 21,000 gas</a:t>
            </a:r>
          </a:p>
          <a:p>
            <a:pPr lvl="1"/>
            <a:r>
              <a:rPr lang="en-US" dirty="0"/>
              <a:t>Variable components</a:t>
            </a:r>
          </a:p>
          <a:p>
            <a:pPr lvl="2"/>
            <a:r>
              <a:rPr lang="en-US" dirty="0"/>
              <a:t>Data attachments</a:t>
            </a:r>
          </a:p>
          <a:p>
            <a:pPr lvl="2"/>
            <a:r>
              <a:rPr lang="en-US" dirty="0"/>
              <a:t>Contract execution is charged per </a:t>
            </a:r>
            <a:r>
              <a:rPr lang="en-US" dirty="0" err="1"/>
              <a:t>bytecode</a:t>
            </a:r>
            <a:r>
              <a:rPr lang="en-US" dirty="0"/>
              <a:t> instruction</a:t>
            </a:r>
          </a:p>
          <a:p>
            <a:pPr lvl="2"/>
            <a:r>
              <a:rPr lang="en-US" dirty="0"/>
              <a:t>Additional cost for contract deployment</a:t>
            </a:r>
          </a:p>
          <a:p>
            <a:r>
              <a:rPr lang="en-US" dirty="0"/>
              <a:t>Gas in Ethereum</a:t>
            </a:r>
          </a:p>
          <a:p>
            <a:pPr lvl="1"/>
            <a:r>
              <a:rPr lang="en-US" dirty="0"/>
              <a:t>All cost follows a fixed pricing table specified in unit </a:t>
            </a:r>
            <a:r>
              <a:rPr lang="en-US" i="1" dirty="0"/>
              <a:t>gas</a:t>
            </a:r>
          </a:p>
          <a:p>
            <a:pPr lvl="2"/>
            <a:r>
              <a:rPr lang="de-DE" dirty="0"/>
              <a:t>Given in Ethereum </a:t>
            </a:r>
            <a:r>
              <a:rPr lang="en-US" dirty="0"/>
              <a:t>Yellow Paper</a:t>
            </a:r>
          </a:p>
          <a:p>
            <a:pPr lvl="1"/>
            <a:r>
              <a:rPr lang="en-US" dirty="0"/>
              <a:t>Gas cost is converted to Ether</a:t>
            </a:r>
          </a:p>
          <a:p>
            <a:pPr lvl="1"/>
            <a:r>
              <a:rPr lang="en-US" dirty="0"/>
              <a:t>User-defined </a:t>
            </a:r>
            <a:r>
              <a:rPr lang="en-US" i="1" dirty="0"/>
              <a:t>gas price </a:t>
            </a:r>
            <a:r>
              <a:rPr lang="en-US" dirty="0"/>
              <a:t>factor</a:t>
            </a:r>
          </a:p>
          <a:p>
            <a:pPr lvl="2"/>
            <a:r>
              <a:rPr lang="en-US" dirty="0"/>
              <a:t>How much Ether-per-gas is transaction creator willing to pay?</a:t>
            </a:r>
          </a:p>
          <a:p>
            <a:pPr lvl="2"/>
            <a:r>
              <a:rPr lang="en-US" dirty="0"/>
              <a:t>Should be set based on current market price &amp; urgency to get transaction included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 Cost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28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987573"/>
            <a:ext cx="8640958" cy="38164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as a variable</a:t>
            </a:r>
          </a:p>
          <a:p>
            <a:pPr lvl="1"/>
            <a:r>
              <a:rPr lang="en-US" dirty="0"/>
              <a:t>Cost based on number of </a:t>
            </a:r>
            <a:r>
              <a:rPr lang="en-US" i="1" dirty="0"/>
              <a:t>SSTORE</a:t>
            </a:r>
            <a:r>
              <a:rPr lang="en-US" dirty="0"/>
              <a:t> operations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SSTORE</a:t>
            </a:r>
            <a:r>
              <a:rPr lang="en-US" dirty="0"/>
              <a:t> operation changes data from zero to non-zero (20,000 gas)</a:t>
            </a:r>
          </a:p>
          <a:p>
            <a:pPr lvl="1"/>
            <a:r>
              <a:rPr lang="en-US" dirty="0"/>
              <a:t>Transaction as the carrier costs 21,000 gas (aka base cost)</a:t>
            </a:r>
          </a:p>
          <a:p>
            <a:pPr lvl="1"/>
            <a:r>
              <a:rPr lang="en-US" dirty="0"/>
              <a:t>Data payload costs extra gas depending on function signature &amp; actual data</a:t>
            </a:r>
          </a:p>
          <a:p>
            <a:pPr lvl="1"/>
            <a:r>
              <a:rPr lang="en-US" dirty="0"/>
              <a:t>Total gas used for 32 bytes &gt; 20,000 + 21,000 + 32 × 68 gas</a:t>
            </a:r>
          </a:p>
          <a:p>
            <a:pPr lvl="1"/>
            <a:r>
              <a:rPr lang="en-US" dirty="0"/>
              <a:t>Subsequent transactions to update data costs 5,000 gas</a:t>
            </a:r>
          </a:p>
          <a:p>
            <a:pPr lvl="1"/>
            <a:r>
              <a:rPr lang="en-US" dirty="0"/>
              <a:t>Cost of subsequent transactions is &gt; 5000 + 21,000 + 32 × 68 gas </a:t>
            </a:r>
          </a:p>
          <a:p>
            <a:r>
              <a:rPr lang="en-US" dirty="0"/>
              <a:t>Data as a log event</a:t>
            </a:r>
          </a:p>
          <a:p>
            <a:pPr lvl="1"/>
            <a:r>
              <a:rPr lang="en-US" dirty="0"/>
              <a:t>1 log topic costs 375 gas</a:t>
            </a:r>
          </a:p>
          <a:p>
            <a:pPr lvl="1"/>
            <a:r>
              <a:rPr lang="en-US" dirty="0"/>
              <a:t>Every byte of data costs an extra 8 gas</a:t>
            </a:r>
          </a:p>
          <a:p>
            <a:pPr lvl="1"/>
            <a:r>
              <a:rPr lang="en-US" dirty="0"/>
              <a:t>Total gas cost &gt; 21,000 + 375 + 32 × 8 gas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Data in Smart Contract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F7CBAA-22EA-41CE-9725-C57ED0CEBC27}" type="slidenum">
              <a:rPr lang="en-AU" smtClean="0"/>
              <a:pPr/>
              <a:t>8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661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0825" y="987424"/>
            <a:ext cx="8642350" cy="3816573"/>
          </a:xfrm>
        </p:spPr>
        <p:txBody>
          <a:bodyPr>
            <a:normAutofit lnSpcReduction="10000"/>
          </a:bodyPr>
          <a:lstStyle/>
          <a:p>
            <a:r>
              <a:rPr lang="en-US" sz="1710" dirty="0"/>
              <a:t>Deployment methods impact cost &amp; non-functional properties</a:t>
            </a:r>
          </a:p>
          <a:p>
            <a:pPr lvl="1"/>
            <a:r>
              <a:rPr lang="en-US" sz="1440" dirty="0"/>
              <a:t>1 smart contract with 2 functions</a:t>
            </a:r>
          </a:p>
          <a:p>
            <a:pPr lvl="1"/>
            <a:r>
              <a:rPr lang="en-US" sz="1440" dirty="0"/>
              <a:t>2 smaller contracts, each implementing 1 function </a:t>
            </a:r>
          </a:p>
          <a:p>
            <a:pPr lvl="2"/>
            <a:r>
              <a:rPr lang="en-US" sz="1260" dirty="0"/>
              <a:t>One contract acts as an entry point</a:t>
            </a:r>
          </a:p>
          <a:p>
            <a:r>
              <a:rPr lang="en-US" sz="1710" dirty="0"/>
              <a:t>1</a:t>
            </a:r>
            <a:r>
              <a:rPr lang="en-US" sz="1710" baseline="30000" dirty="0"/>
              <a:t>st</a:t>
            </a:r>
            <a:r>
              <a:rPr lang="en-US" sz="1710" dirty="0"/>
              <a:t> has lower deployment cost</a:t>
            </a:r>
          </a:p>
          <a:p>
            <a:pPr lvl="1"/>
            <a:r>
              <a:rPr lang="en-US" sz="1440" dirty="0"/>
              <a:t>For 2</a:t>
            </a:r>
            <a:r>
              <a:rPr lang="en-US" sz="1440" baseline="30000" dirty="0"/>
              <a:t>nd</a:t>
            </a:r>
            <a:r>
              <a:rPr lang="en-US" sz="1440" dirty="0"/>
              <a:t> one, use needs to pay </a:t>
            </a:r>
            <a:r>
              <a:rPr lang="en-US" sz="1440" dirty="0" err="1"/>
              <a:t>C</a:t>
            </a:r>
            <a:r>
              <a:rPr lang="en-US" sz="1440" baseline="-25000" dirty="0" err="1"/>
              <a:t>tx</a:t>
            </a:r>
            <a:r>
              <a:rPr lang="en-US" sz="1440" dirty="0"/>
              <a:t> &amp; </a:t>
            </a:r>
            <a:r>
              <a:rPr lang="en-US" sz="1440" dirty="0" err="1"/>
              <a:t>C</a:t>
            </a:r>
            <a:r>
              <a:rPr lang="en-US" sz="1440" baseline="-25000" dirty="0" err="1"/>
              <a:t>adr</a:t>
            </a:r>
            <a:r>
              <a:rPr lang="en-US" sz="1440" dirty="0"/>
              <a:t> twice</a:t>
            </a:r>
          </a:p>
          <a:p>
            <a:pPr lvl="2"/>
            <a:r>
              <a:rPr lang="en-US" sz="1440" dirty="0" err="1"/>
              <a:t>C</a:t>
            </a:r>
            <a:r>
              <a:rPr lang="en-US" sz="1440" baseline="-25000" dirty="0" err="1"/>
              <a:t>tx</a:t>
            </a:r>
            <a:r>
              <a:rPr lang="en-US" sz="1440" dirty="0"/>
              <a:t> – TX cost</a:t>
            </a:r>
          </a:p>
          <a:p>
            <a:pPr lvl="2"/>
            <a:r>
              <a:rPr lang="en-US" sz="1440" dirty="0" err="1"/>
              <a:t>C</a:t>
            </a:r>
            <a:r>
              <a:rPr lang="en-US" sz="1440" baseline="-25000" dirty="0" err="1"/>
              <a:t>adr</a:t>
            </a:r>
            <a:r>
              <a:rPr lang="en-US" sz="1440" dirty="0"/>
              <a:t> – Cost of assigning a contract address</a:t>
            </a:r>
          </a:p>
          <a:p>
            <a:pPr lvl="1"/>
            <a:r>
              <a:rPr lang="en-US" sz="1440" dirty="0"/>
              <a:t>Also, payload of contracts is higher, as there are header bytes in payload</a:t>
            </a:r>
          </a:p>
          <a:p>
            <a:r>
              <a:rPr lang="en-US" sz="1710" dirty="0"/>
              <a:t>While 1</a:t>
            </a:r>
            <a:r>
              <a:rPr lang="en-US" sz="1710" baseline="30000" dirty="0"/>
              <a:t>st</a:t>
            </a:r>
            <a:r>
              <a:rPr lang="en-US" sz="1710" dirty="0"/>
              <a:t> is cheaper, it’s not as maintainable as 2</a:t>
            </a:r>
            <a:r>
              <a:rPr lang="en-US" sz="1710" baseline="30000" dirty="0"/>
              <a:t>nd</a:t>
            </a:r>
            <a:endParaRPr lang="en-US" sz="1710" dirty="0"/>
          </a:p>
          <a:p>
            <a:pPr lvl="1"/>
            <a:r>
              <a:rPr lang="en-US" sz="1440" dirty="0"/>
              <a:t>One function needs to be modified</a:t>
            </a:r>
          </a:p>
          <a:p>
            <a:pPr lvl="2"/>
            <a:r>
              <a:rPr lang="en-US" sz="1260" dirty="0"/>
              <a:t>Updated contract needs to be redeployed as a whole</a:t>
            </a:r>
          </a:p>
          <a:p>
            <a:pPr lvl="2"/>
            <a:r>
              <a:rPr lang="en-US" sz="1260" dirty="0"/>
              <a:t>Only one contract is redeployed</a:t>
            </a:r>
          </a:p>
          <a:p>
            <a:pPr lvl="2"/>
            <a:r>
              <a:rPr lang="en-US" sz="1260" dirty="0"/>
              <a:t>TX triggers need to be updated with the new address</a:t>
            </a:r>
          </a:p>
          <a:p>
            <a:pPr lvl="2"/>
            <a:r>
              <a:rPr lang="en-US" sz="1260" dirty="0"/>
              <a:t>If the entry point hasn’t changed (e.g., proxy contract) other contract doesn’t need to be updated</a:t>
            </a:r>
            <a:endParaRPr lang="en-US" dirty="0"/>
          </a:p>
          <a:p>
            <a:pPr marL="2160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</p:spPr>
        <p:txBody>
          <a:bodyPr/>
          <a:lstStyle/>
          <a:p>
            <a:r>
              <a:rPr lang="en-US" dirty="0"/>
              <a:t>Cost vs. Maintainability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fld id="{FFF7CBAA-22EA-41CE-9725-C57ED0CEBC27}" type="slidenum">
              <a:rPr lang="en-AU" smtClean="0"/>
              <a:pPr/>
              <a:t>9</a:t>
            </a:fld>
            <a:r>
              <a:rPr lang="en-AU" dirty="0"/>
              <a:t>  |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4390" y="1364619"/>
            <a:ext cx="7286625" cy="3540190"/>
          </a:xfrm>
          <a:prstGeom prst="rect">
            <a:avLst/>
          </a:prstGeom>
        </p:spPr>
        <p:txBody>
          <a:bodyPr vert="horz" lIns="64191" tIns="32096" rIns="64191" bIns="32096" rtlCol="0">
            <a:normAutofit/>
          </a:bodyPr>
          <a:lstStyle>
            <a:lvl1pPr marL="178308" indent="-178308" algn="l" defTabSz="713232" rtl="0" eaLnBrk="1" latinLnBrk="0" hangingPunct="1">
              <a:lnSpc>
                <a:spcPct val="90000"/>
              </a:lnSpc>
              <a:spcBef>
                <a:spcPts val="78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8026" indent="-208026" algn="l" defTabSz="713232" rtl="0" eaLnBrk="1" latinLnBrk="0" hangingPunct="1">
              <a:lnSpc>
                <a:spcPct val="90000"/>
              </a:lnSpc>
              <a:spcBef>
                <a:spcPts val="390"/>
              </a:spcBef>
              <a:buClr>
                <a:schemeClr val="accent1"/>
              </a:buClr>
              <a:buFont typeface="TheSansB W3 Light" panose="020B0302050302020203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4642" indent="-217932" algn="l" defTabSz="713232" rtl="0" eaLnBrk="1" latinLnBrk="0" hangingPunct="1">
              <a:lnSpc>
                <a:spcPct val="90000"/>
              </a:lnSpc>
              <a:spcBef>
                <a:spcPts val="39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2668" indent="-208026" algn="l" defTabSz="713232" rtl="0" eaLnBrk="1" latinLnBrk="0" hangingPunct="1">
              <a:lnSpc>
                <a:spcPct val="90000"/>
              </a:lnSpc>
              <a:spcBef>
                <a:spcPts val="39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0694" indent="-208026" algn="l" defTabSz="713232" rtl="0" eaLnBrk="1" latinLnBrk="0" hangingPunct="1">
              <a:lnSpc>
                <a:spcPct val="90000"/>
              </a:lnSpc>
              <a:spcBef>
                <a:spcPts val="39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1388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8004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4620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1236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3082316950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8783</TotalTime>
  <Words>4428</Words>
  <Application>Microsoft Macintosh PowerPoint</Application>
  <PresentationFormat>On-screen Show (16:9)</PresentationFormat>
  <Paragraphs>494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Consolas</vt:lpstr>
      <vt:lpstr>Helvetica Neue</vt:lpstr>
      <vt:lpstr>Inter</vt:lpstr>
      <vt:lpstr>SF Pro Text</vt:lpstr>
      <vt:lpstr>Wingdings</vt:lpstr>
      <vt:lpstr>Wingdings 2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Cost</vt:lpstr>
      <vt:lpstr>Outline</vt:lpstr>
      <vt:lpstr>PowerPoint Presentation</vt:lpstr>
      <vt:lpstr>Cost</vt:lpstr>
      <vt:lpstr>Storing Data On-Chain</vt:lpstr>
      <vt:lpstr>PowerPoint Presentation</vt:lpstr>
      <vt:lpstr>Smart Contract Cost</vt:lpstr>
      <vt:lpstr>Storing Data in Smart Contract</vt:lpstr>
      <vt:lpstr>Cost vs. Maintainability</vt:lpstr>
      <vt:lpstr>PowerPoint Presentation</vt:lpstr>
      <vt:lpstr>Cost Modelling &amp; Estimation</vt:lpstr>
      <vt:lpstr>Example Supply Chain Process</vt:lpstr>
      <vt:lpstr>Example Supply Chain Process (Cont.)</vt:lpstr>
      <vt:lpstr>Contract Creation Cost</vt:lpstr>
      <vt:lpstr>Contract Execution Cost</vt:lpstr>
      <vt:lpstr>Gas Cost  Ether  Another Currency</vt:lpstr>
      <vt:lpstr>Cost of Interaction Component</vt:lpstr>
      <vt:lpstr>Amazon SWF</vt:lpstr>
      <vt:lpstr>Element Mapping</vt:lpstr>
      <vt:lpstr>SWF – Base Cost &amp; Scheduling Task Cost</vt:lpstr>
      <vt:lpstr>SWF – Signals, Data Retention, &amp; Transfer Costs</vt:lpstr>
      <vt:lpstr>Cost of Interaction Component</vt:lpstr>
      <vt:lpstr>Evaluating Cost Model - Incident Management Example</vt:lpstr>
      <vt:lpstr>Incident Management Cost</vt:lpstr>
      <vt:lpstr>Volatility of Cryptocurrency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COMP6452 Software Architecture for Blockchain Applications</dc:title>
  <dc:creator>Bandara, Dilum (Data61, Eveleigh)</dc:creator>
  <cp:lastModifiedBy>Bandara, Dilum (Data61, Eveleigh)</cp:lastModifiedBy>
  <cp:revision>67</cp:revision>
  <cp:lastPrinted>2023-06-18T21:47:39Z</cp:lastPrinted>
  <dcterms:created xsi:type="dcterms:W3CDTF">2023-05-11T23:33:37Z</dcterms:created>
  <dcterms:modified xsi:type="dcterms:W3CDTF">2024-01-02T22:36:49Z</dcterms:modified>
</cp:coreProperties>
</file>